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2"/>
  </p:notesMasterIdLst>
  <p:handoutMasterIdLst>
    <p:handoutMasterId r:id="rId13"/>
  </p:handoutMasterIdLst>
  <p:sldIdLst>
    <p:sldId id="839" r:id="rId2"/>
    <p:sldId id="909" r:id="rId3"/>
    <p:sldId id="910" r:id="rId4"/>
    <p:sldId id="911" r:id="rId5"/>
    <p:sldId id="912" r:id="rId6"/>
    <p:sldId id="906" r:id="rId7"/>
    <p:sldId id="928" r:id="rId8"/>
    <p:sldId id="913" r:id="rId9"/>
    <p:sldId id="908" r:id="rId10"/>
    <p:sldId id="887" r:id="rId11"/>
  </p:sldIdLst>
  <p:sldSz cx="9144000" cy="5715000" type="screen16x10"/>
  <p:notesSz cx="9926638" cy="6797675"/>
  <p:defaultTextStyle>
    <a:defPPr>
      <a:defRPr lang="en-GB"/>
    </a:defPPr>
    <a:lvl1pPr algn="l" rtl="0" eaLnBrk="0" fontAlgn="base" hangingPunct="0">
      <a:spcBef>
        <a:spcPct val="0"/>
      </a:spcBef>
      <a:spcAft>
        <a:spcPct val="0"/>
      </a:spcAft>
      <a:defRPr sz="900" b="1" kern="1200">
        <a:solidFill>
          <a:schemeClr val="tx1"/>
        </a:solidFill>
        <a:latin typeface="Arial" panose="020B0604020202020204" pitchFamily="34" charset="0"/>
        <a:ea typeface="MS PGothic" panose="020B0600070205080204" pitchFamily="34" charset="-128"/>
        <a:cs typeface="+mn-cs"/>
      </a:defRPr>
    </a:lvl1pPr>
    <a:lvl2pPr marL="404813" indent="52388" algn="l" rtl="0" eaLnBrk="0" fontAlgn="base" hangingPunct="0">
      <a:spcBef>
        <a:spcPct val="0"/>
      </a:spcBef>
      <a:spcAft>
        <a:spcPct val="0"/>
      </a:spcAft>
      <a:defRPr sz="900" b="1" kern="1200">
        <a:solidFill>
          <a:schemeClr val="tx1"/>
        </a:solidFill>
        <a:latin typeface="Arial" panose="020B0604020202020204" pitchFamily="34" charset="0"/>
        <a:ea typeface="MS PGothic" panose="020B0600070205080204" pitchFamily="34" charset="-128"/>
        <a:cs typeface="+mn-cs"/>
      </a:defRPr>
    </a:lvl2pPr>
    <a:lvl3pPr marL="809625" indent="104775" algn="l" rtl="0" eaLnBrk="0" fontAlgn="base" hangingPunct="0">
      <a:spcBef>
        <a:spcPct val="0"/>
      </a:spcBef>
      <a:spcAft>
        <a:spcPct val="0"/>
      </a:spcAft>
      <a:defRPr sz="900" b="1" kern="1200">
        <a:solidFill>
          <a:schemeClr val="tx1"/>
        </a:solidFill>
        <a:latin typeface="Arial" panose="020B0604020202020204" pitchFamily="34" charset="0"/>
        <a:ea typeface="MS PGothic" panose="020B0600070205080204" pitchFamily="34" charset="-128"/>
        <a:cs typeface="+mn-cs"/>
      </a:defRPr>
    </a:lvl3pPr>
    <a:lvl4pPr marL="1214438" indent="157163" algn="l" rtl="0" eaLnBrk="0" fontAlgn="base" hangingPunct="0">
      <a:spcBef>
        <a:spcPct val="0"/>
      </a:spcBef>
      <a:spcAft>
        <a:spcPct val="0"/>
      </a:spcAft>
      <a:defRPr sz="900" b="1" kern="1200">
        <a:solidFill>
          <a:schemeClr val="tx1"/>
        </a:solidFill>
        <a:latin typeface="Arial" panose="020B0604020202020204" pitchFamily="34" charset="0"/>
        <a:ea typeface="MS PGothic" panose="020B0600070205080204" pitchFamily="34" charset="-128"/>
        <a:cs typeface="+mn-cs"/>
      </a:defRPr>
    </a:lvl4pPr>
    <a:lvl5pPr marL="1620838" indent="207963" algn="l" rtl="0" eaLnBrk="0" fontAlgn="base" hangingPunct="0">
      <a:spcBef>
        <a:spcPct val="0"/>
      </a:spcBef>
      <a:spcAft>
        <a:spcPct val="0"/>
      </a:spcAft>
      <a:defRPr sz="9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9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9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9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9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1800">
          <p15:clr>
            <a:srgbClr val="A4A3A4"/>
          </p15:clr>
        </p15:guide>
        <p15:guide id="2" pos="2736">
          <p15:clr>
            <a:srgbClr val="A4A3A4"/>
          </p15:clr>
        </p15:guide>
      </p15:sldGuideLst>
    </p:ext>
    <p:ext uri="{2D200454-40CA-4A62-9FC3-DE9A4176ACB9}">
      <p15:notesGuideLst xmlns="" xmlns:p15="http://schemas.microsoft.com/office/powerpoint/2012/main">
        <p15:guide id="1" orient="horz" pos="2141">
          <p15:clr>
            <a:srgbClr val="A4A3A4"/>
          </p15:clr>
        </p15:guide>
        <p15:guide id="2" pos="312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va Uppuluri" initials="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313"/>
    <a:srgbClr val="105E9A"/>
    <a:srgbClr val="E7C62B"/>
    <a:srgbClr val="6C6C6C"/>
    <a:srgbClr val="2665A2"/>
    <a:srgbClr val="3C90CE"/>
    <a:srgbClr val="000000"/>
    <a:srgbClr val="F2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84603" autoAdjust="0"/>
  </p:normalViewPr>
  <p:slideViewPr>
    <p:cSldViewPr snapToGrid="0">
      <p:cViewPr varScale="1">
        <p:scale>
          <a:sx n="90" d="100"/>
          <a:sy n="90" d="100"/>
        </p:scale>
        <p:origin x="-1358" y="-67"/>
      </p:cViewPr>
      <p:guideLst>
        <p:guide orient="horz" pos="180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50" d="100"/>
          <a:sy n="150" d="100"/>
        </p:scale>
        <p:origin x="222" y="-72"/>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5C66CCE8-AC7B-4B58-B77C-3A8DDFA85325}"/>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0923" tIns="45461" rIns="90923" bIns="45461" numCol="1" anchor="t" anchorCtr="0" compatLnSpc="1">
            <a:prstTxWarp prst="textNoShape">
              <a:avLst/>
            </a:prstTxWarp>
          </a:bodyPr>
          <a:lstStyle>
            <a:lvl1pPr algn="l" defTabSz="909638" eaLnBrk="0" hangingPunct="0">
              <a:lnSpc>
                <a:spcPct val="85000"/>
              </a:lnSpc>
              <a:spcBef>
                <a:spcPct val="0"/>
              </a:spcBef>
              <a:defRPr sz="1200">
                <a:solidFill>
                  <a:srgbClr val="090A29"/>
                </a:solidFill>
                <a:latin typeface="Arial" pitchFamily="34" charset="0"/>
                <a:ea typeface="ＭＳ Ｐゴシック" pitchFamily="34" charset="-128"/>
                <a:cs typeface="+mn-cs"/>
              </a:defRPr>
            </a:lvl1pPr>
          </a:lstStyle>
          <a:p>
            <a:pPr>
              <a:defRPr/>
            </a:pPr>
            <a:endParaRPr lang="en-US"/>
          </a:p>
        </p:txBody>
      </p:sp>
      <p:sp>
        <p:nvSpPr>
          <p:cNvPr id="14339" name="Rectangle 3">
            <a:extLst>
              <a:ext uri="{FF2B5EF4-FFF2-40B4-BE49-F238E27FC236}">
                <a16:creationId xmlns="" xmlns:a16="http://schemas.microsoft.com/office/drawing/2014/main" id="{5BE4E2B3-9BE9-42B5-9177-9E55A98EFB6B}"/>
              </a:ext>
            </a:extLst>
          </p:cNvPr>
          <p:cNvSpPr>
            <a:spLocks noGrp="1" noChangeArrowheads="1"/>
          </p:cNvSpPr>
          <p:nvPr>
            <p:ph type="dt" sz="quarter" idx="1"/>
          </p:nvPr>
        </p:nvSpPr>
        <p:spPr bwMode="auto">
          <a:xfrm>
            <a:off x="5624513" y="0"/>
            <a:ext cx="4302125" cy="339725"/>
          </a:xfrm>
          <a:prstGeom prst="rect">
            <a:avLst/>
          </a:prstGeom>
          <a:noFill/>
          <a:ln w="9525">
            <a:noFill/>
            <a:miter lim="800000"/>
            <a:headEnd/>
            <a:tailEnd/>
          </a:ln>
          <a:effectLst/>
        </p:spPr>
        <p:txBody>
          <a:bodyPr vert="horz" wrap="square" lIns="90923" tIns="45461" rIns="90923" bIns="45461" numCol="1" anchor="t" anchorCtr="0" compatLnSpc="1">
            <a:prstTxWarp prst="textNoShape">
              <a:avLst/>
            </a:prstTxWarp>
          </a:bodyPr>
          <a:lstStyle>
            <a:lvl1pPr algn="r" defTabSz="909638" eaLnBrk="0" hangingPunct="0">
              <a:lnSpc>
                <a:spcPct val="85000"/>
              </a:lnSpc>
              <a:spcBef>
                <a:spcPct val="0"/>
              </a:spcBef>
              <a:defRPr sz="1200">
                <a:solidFill>
                  <a:srgbClr val="090A29"/>
                </a:solidFill>
                <a:latin typeface="Arial" pitchFamily="34" charset="0"/>
                <a:ea typeface="ＭＳ Ｐゴシック" pitchFamily="34" charset="-128"/>
                <a:cs typeface="+mn-cs"/>
              </a:defRPr>
            </a:lvl1pPr>
          </a:lstStyle>
          <a:p>
            <a:pPr>
              <a:defRPr/>
            </a:pPr>
            <a:endParaRPr lang="en-US"/>
          </a:p>
        </p:txBody>
      </p:sp>
      <p:sp>
        <p:nvSpPr>
          <p:cNvPr id="14340" name="Rectangle 4">
            <a:extLst>
              <a:ext uri="{FF2B5EF4-FFF2-40B4-BE49-F238E27FC236}">
                <a16:creationId xmlns="" xmlns:a16="http://schemas.microsoft.com/office/drawing/2014/main" id="{2E9B9276-281D-4D30-A656-FE6C5A178E54}"/>
              </a:ext>
            </a:extLst>
          </p:cNvPr>
          <p:cNvSpPr>
            <a:spLocks noGrp="1" noChangeArrowheads="1"/>
          </p:cNvSpPr>
          <p:nvPr>
            <p:ph type="ftr" sz="quarter" idx="2"/>
          </p:nvPr>
        </p:nvSpPr>
        <p:spPr bwMode="auto">
          <a:xfrm>
            <a:off x="0" y="6457950"/>
            <a:ext cx="4302125" cy="339725"/>
          </a:xfrm>
          <a:prstGeom prst="rect">
            <a:avLst/>
          </a:prstGeom>
          <a:noFill/>
          <a:ln w="9525">
            <a:noFill/>
            <a:miter lim="800000"/>
            <a:headEnd/>
            <a:tailEnd/>
          </a:ln>
          <a:effectLst/>
        </p:spPr>
        <p:txBody>
          <a:bodyPr vert="horz" wrap="square" lIns="90923" tIns="45461" rIns="90923" bIns="45461" numCol="1" anchor="b" anchorCtr="0" compatLnSpc="1">
            <a:prstTxWarp prst="textNoShape">
              <a:avLst/>
            </a:prstTxWarp>
          </a:bodyPr>
          <a:lstStyle>
            <a:lvl1pPr algn="l" defTabSz="909638" eaLnBrk="0" hangingPunct="0">
              <a:lnSpc>
                <a:spcPct val="85000"/>
              </a:lnSpc>
              <a:spcBef>
                <a:spcPct val="0"/>
              </a:spcBef>
              <a:defRPr sz="1200">
                <a:solidFill>
                  <a:srgbClr val="090A29"/>
                </a:solidFill>
                <a:latin typeface="Arial" pitchFamily="34" charset="0"/>
                <a:ea typeface="ＭＳ Ｐゴシック" pitchFamily="34" charset="-128"/>
                <a:cs typeface="+mn-cs"/>
              </a:defRPr>
            </a:lvl1pPr>
          </a:lstStyle>
          <a:p>
            <a:pPr>
              <a:defRPr/>
            </a:pPr>
            <a:endParaRPr lang="en-US"/>
          </a:p>
        </p:txBody>
      </p:sp>
      <p:sp>
        <p:nvSpPr>
          <p:cNvPr id="14341" name="Rectangle 5">
            <a:extLst>
              <a:ext uri="{FF2B5EF4-FFF2-40B4-BE49-F238E27FC236}">
                <a16:creationId xmlns="" xmlns:a16="http://schemas.microsoft.com/office/drawing/2014/main" id="{89FF10F6-735C-4E5C-82A8-0237CCE0896C}"/>
              </a:ext>
            </a:extLst>
          </p:cNvPr>
          <p:cNvSpPr>
            <a:spLocks noGrp="1" noChangeArrowheads="1"/>
          </p:cNvSpPr>
          <p:nvPr>
            <p:ph type="sldNum" sz="quarter" idx="3"/>
          </p:nvPr>
        </p:nvSpPr>
        <p:spPr bwMode="auto">
          <a:xfrm>
            <a:off x="5624513" y="6457950"/>
            <a:ext cx="4302125" cy="339725"/>
          </a:xfrm>
          <a:prstGeom prst="rect">
            <a:avLst/>
          </a:prstGeom>
          <a:noFill/>
          <a:ln w="9525">
            <a:noFill/>
            <a:miter lim="800000"/>
            <a:headEnd/>
            <a:tailEnd/>
          </a:ln>
          <a:effectLst/>
        </p:spPr>
        <p:txBody>
          <a:bodyPr vert="horz" wrap="square" lIns="90923" tIns="45461" rIns="90923" bIns="45461" numCol="1" anchor="b" anchorCtr="0" compatLnSpc="1">
            <a:prstTxWarp prst="textNoShape">
              <a:avLst/>
            </a:prstTxWarp>
          </a:bodyPr>
          <a:lstStyle>
            <a:lvl1pPr algn="r" defTabSz="909638" eaLnBrk="0" hangingPunct="0">
              <a:lnSpc>
                <a:spcPct val="85000"/>
              </a:lnSpc>
              <a:spcBef>
                <a:spcPct val="0"/>
              </a:spcBef>
              <a:defRPr sz="1200">
                <a:solidFill>
                  <a:srgbClr val="090A29"/>
                </a:solidFill>
              </a:defRPr>
            </a:lvl1pPr>
          </a:lstStyle>
          <a:p>
            <a:pPr>
              <a:defRPr/>
            </a:pPr>
            <a:fld id="{32CD34BB-6396-4013-A89E-F7074576B33F}" type="slidenum">
              <a:rPr lang="zh-TW" altLang="en-GB"/>
              <a:pPr>
                <a:defRPr/>
              </a:pPr>
              <a:t>‹#›</a:t>
            </a:fld>
            <a:endParaRPr lang="en-GB" altLang="zh-TW"/>
          </a:p>
        </p:txBody>
      </p:sp>
    </p:spTree>
    <p:extLst>
      <p:ext uri="{BB962C8B-B14F-4D97-AF65-F5344CB8AC3E}">
        <p14:creationId xmlns:p14="http://schemas.microsoft.com/office/powerpoint/2010/main" val="3059034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C11406F3-94CB-463C-B271-6EB9A350488D}"/>
              </a:ext>
            </a:extLst>
          </p:cNvPr>
          <p:cNvSpPr>
            <a:spLocks noGrp="1" noChangeArrowheads="1"/>
          </p:cNvSpPr>
          <p:nvPr>
            <p:ph type="hdr" sz="quarter"/>
          </p:nvPr>
        </p:nvSpPr>
        <p:spPr bwMode="auto">
          <a:xfrm>
            <a:off x="0" y="0"/>
            <a:ext cx="4349750" cy="366713"/>
          </a:xfrm>
          <a:prstGeom prst="rect">
            <a:avLst/>
          </a:prstGeom>
          <a:noFill/>
          <a:ln w="9525">
            <a:noFill/>
            <a:miter lim="800000"/>
            <a:headEnd/>
            <a:tailEnd/>
          </a:ln>
          <a:effectLst/>
        </p:spPr>
        <p:txBody>
          <a:bodyPr vert="horz" wrap="square" lIns="17899" tIns="45457" rIns="17899" bIns="45457" numCol="1" anchor="t" anchorCtr="0" compatLnSpc="1">
            <a:prstTxWarp prst="textNoShape">
              <a:avLst/>
            </a:prstTxWarp>
          </a:bodyPr>
          <a:lstStyle>
            <a:lvl1pPr algn="l" defTabSz="909638" eaLnBrk="0" hangingPunct="0">
              <a:lnSpc>
                <a:spcPct val="85000"/>
              </a:lnSpc>
              <a:spcBef>
                <a:spcPct val="0"/>
              </a:spcBef>
              <a:defRPr sz="1200" b="0">
                <a:solidFill>
                  <a:srgbClr val="090A29"/>
                </a:solidFill>
                <a:latin typeface="Arial" pitchFamily="34" charset="0"/>
                <a:ea typeface="ＭＳ Ｐゴシック" pitchFamily="34" charset="-128"/>
                <a:cs typeface="+mn-cs"/>
              </a:defRPr>
            </a:lvl1pPr>
          </a:lstStyle>
          <a:p>
            <a:pPr>
              <a:defRPr/>
            </a:pPr>
            <a:endParaRPr lang="en-US"/>
          </a:p>
        </p:txBody>
      </p:sp>
      <p:sp>
        <p:nvSpPr>
          <p:cNvPr id="30723" name="Rectangle 3">
            <a:extLst>
              <a:ext uri="{FF2B5EF4-FFF2-40B4-BE49-F238E27FC236}">
                <a16:creationId xmlns="" xmlns:a16="http://schemas.microsoft.com/office/drawing/2014/main" id="{182D1F5E-1869-4FF6-9E29-1F33DDC5EAC2}"/>
              </a:ext>
            </a:extLst>
          </p:cNvPr>
          <p:cNvSpPr>
            <a:spLocks noGrp="1" noChangeArrowheads="1"/>
          </p:cNvSpPr>
          <p:nvPr>
            <p:ph type="dt" idx="1"/>
          </p:nvPr>
        </p:nvSpPr>
        <p:spPr bwMode="auto">
          <a:xfrm>
            <a:off x="5576888" y="0"/>
            <a:ext cx="4349750" cy="366713"/>
          </a:xfrm>
          <a:prstGeom prst="rect">
            <a:avLst/>
          </a:prstGeom>
          <a:noFill/>
          <a:ln w="9525">
            <a:noFill/>
            <a:miter lim="800000"/>
            <a:headEnd/>
            <a:tailEnd/>
          </a:ln>
          <a:effectLst/>
        </p:spPr>
        <p:txBody>
          <a:bodyPr vert="horz" wrap="square" lIns="17899" tIns="45457" rIns="17899" bIns="45457" numCol="1" anchor="t" anchorCtr="0" compatLnSpc="1">
            <a:prstTxWarp prst="textNoShape">
              <a:avLst/>
            </a:prstTxWarp>
          </a:bodyPr>
          <a:lstStyle>
            <a:lvl1pPr algn="r" defTabSz="909638" eaLnBrk="0" hangingPunct="0">
              <a:lnSpc>
                <a:spcPct val="85000"/>
              </a:lnSpc>
              <a:spcBef>
                <a:spcPct val="0"/>
              </a:spcBef>
              <a:defRPr sz="1200" b="0">
                <a:solidFill>
                  <a:srgbClr val="090A29"/>
                </a:solidFill>
                <a:latin typeface="Arial" pitchFamily="34" charset="0"/>
                <a:ea typeface="ＭＳ Ｐゴシック" pitchFamily="34" charset="-128"/>
                <a:cs typeface="+mn-cs"/>
              </a:defRPr>
            </a:lvl1pPr>
          </a:lstStyle>
          <a:p>
            <a:pPr>
              <a:defRPr/>
            </a:pPr>
            <a:endParaRPr lang="en-US"/>
          </a:p>
        </p:txBody>
      </p:sp>
      <p:sp>
        <p:nvSpPr>
          <p:cNvPr id="18436" name="Rectangle 4">
            <a:extLst>
              <a:ext uri="{FF2B5EF4-FFF2-40B4-BE49-F238E27FC236}">
                <a16:creationId xmlns="" xmlns:a16="http://schemas.microsoft.com/office/drawing/2014/main" id="{157D3E1D-662F-47AB-B75A-7F767079EF2B}"/>
              </a:ext>
            </a:extLst>
          </p:cNvPr>
          <p:cNvSpPr>
            <a:spLocks noGrp="1" noRot="1" noChangeAspect="1" noChangeArrowheads="1" noTextEdit="1"/>
          </p:cNvSpPr>
          <p:nvPr>
            <p:ph type="sldImg" idx="2"/>
          </p:nvPr>
        </p:nvSpPr>
        <p:spPr bwMode="auto">
          <a:xfrm>
            <a:off x="2914650" y="522288"/>
            <a:ext cx="4098925" cy="2562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 xmlns:a16="http://schemas.microsoft.com/office/drawing/2014/main" id="{D2B4C690-2FFC-4104-BFE0-1DFE48C83598}"/>
              </a:ext>
            </a:extLst>
          </p:cNvPr>
          <p:cNvSpPr>
            <a:spLocks noGrp="1" noChangeArrowheads="1"/>
          </p:cNvSpPr>
          <p:nvPr>
            <p:ph type="body" sz="quarter" idx="3"/>
          </p:nvPr>
        </p:nvSpPr>
        <p:spPr bwMode="auto">
          <a:xfrm>
            <a:off x="1339850" y="3241675"/>
            <a:ext cx="7246938" cy="3033713"/>
          </a:xfrm>
          <a:prstGeom prst="rect">
            <a:avLst/>
          </a:prstGeom>
          <a:noFill/>
          <a:ln w="9525">
            <a:noFill/>
            <a:miter lim="800000"/>
            <a:headEnd/>
            <a:tailEnd/>
          </a:ln>
          <a:effectLst/>
        </p:spPr>
        <p:txBody>
          <a:bodyPr vert="horz" wrap="square" lIns="17899" tIns="45457" rIns="17899" bIns="454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 xmlns:a16="http://schemas.microsoft.com/office/drawing/2014/main" id="{EB7FD39E-B69F-4C60-B588-F434EC07CFE4}"/>
              </a:ext>
            </a:extLst>
          </p:cNvPr>
          <p:cNvSpPr>
            <a:spLocks noGrp="1" noChangeArrowheads="1"/>
          </p:cNvSpPr>
          <p:nvPr>
            <p:ph type="ftr" sz="quarter" idx="4"/>
          </p:nvPr>
        </p:nvSpPr>
        <p:spPr bwMode="auto">
          <a:xfrm>
            <a:off x="0" y="6430963"/>
            <a:ext cx="4349750" cy="366712"/>
          </a:xfrm>
          <a:prstGeom prst="rect">
            <a:avLst/>
          </a:prstGeom>
          <a:noFill/>
          <a:ln w="9525">
            <a:noFill/>
            <a:miter lim="800000"/>
            <a:headEnd/>
            <a:tailEnd/>
          </a:ln>
          <a:effectLst/>
        </p:spPr>
        <p:txBody>
          <a:bodyPr vert="horz" wrap="square" lIns="17899" tIns="45457" rIns="17899" bIns="45457" numCol="1" anchor="b" anchorCtr="0" compatLnSpc="1">
            <a:prstTxWarp prst="textNoShape">
              <a:avLst/>
            </a:prstTxWarp>
          </a:bodyPr>
          <a:lstStyle>
            <a:lvl1pPr algn="l" defTabSz="909638" eaLnBrk="0" hangingPunct="0">
              <a:lnSpc>
                <a:spcPct val="85000"/>
              </a:lnSpc>
              <a:spcBef>
                <a:spcPct val="0"/>
              </a:spcBef>
              <a:defRPr sz="1200" b="0">
                <a:solidFill>
                  <a:srgbClr val="090A29"/>
                </a:solidFill>
                <a:latin typeface="Arial" pitchFamily="34" charset="0"/>
                <a:ea typeface="ＭＳ Ｐゴシック" pitchFamily="34" charset="-128"/>
                <a:cs typeface="+mn-cs"/>
              </a:defRPr>
            </a:lvl1pPr>
          </a:lstStyle>
          <a:p>
            <a:pPr>
              <a:defRPr/>
            </a:pPr>
            <a:endParaRPr lang="en-US"/>
          </a:p>
        </p:txBody>
      </p:sp>
      <p:sp>
        <p:nvSpPr>
          <p:cNvPr id="30727" name="Rectangle 7">
            <a:extLst>
              <a:ext uri="{FF2B5EF4-FFF2-40B4-BE49-F238E27FC236}">
                <a16:creationId xmlns="" xmlns:a16="http://schemas.microsoft.com/office/drawing/2014/main" id="{DE486AE5-D015-49D4-A3E2-C009375CC97C}"/>
              </a:ext>
            </a:extLst>
          </p:cNvPr>
          <p:cNvSpPr>
            <a:spLocks noGrp="1" noChangeArrowheads="1"/>
          </p:cNvSpPr>
          <p:nvPr>
            <p:ph type="sldNum" sz="quarter" idx="5"/>
          </p:nvPr>
        </p:nvSpPr>
        <p:spPr bwMode="auto">
          <a:xfrm>
            <a:off x="5576888" y="6430963"/>
            <a:ext cx="4349750" cy="366712"/>
          </a:xfrm>
          <a:prstGeom prst="rect">
            <a:avLst/>
          </a:prstGeom>
          <a:noFill/>
          <a:ln w="9525">
            <a:noFill/>
            <a:miter lim="800000"/>
            <a:headEnd/>
            <a:tailEnd/>
          </a:ln>
          <a:effectLst/>
        </p:spPr>
        <p:txBody>
          <a:bodyPr vert="horz" wrap="square" lIns="17899" tIns="45457" rIns="17899" bIns="45457" numCol="1" anchor="b" anchorCtr="0" compatLnSpc="1">
            <a:prstTxWarp prst="textNoShape">
              <a:avLst/>
            </a:prstTxWarp>
          </a:bodyPr>
          <a:lstStyle>
            <a:lvl1pPr algn="r" defTabSz="909638" eaLnBrk="0" hangingPunct="0">
              <a:lnSpc>
                <a:spcPct val="85000"/>
              </a:lnSpc>
              <a:spcBef>
                <a:spcPct val="0"/>
              </a:spcBef>
              <a:defRPr sz="1200" b="0">
                <a:solidFill>
                  <a:srgbClr val="090A29"/>
                </a:solidFill>
              </a:defRPr>
            </a:lvl1pPr>
          </a:lstStyle>
          <a:p>
            <a:pPr>
              <a:defRPr/>
            </a:pPr>
            <a:fld id="{D8193F2C-E8E8-4543-B01B-23B36C99F0E8}" type="slidenum">
              <a:rPr lang="en-US" altLang="en-US"/>
              <a:pPr>
                <a:defRPr/>
              </a:pPr>
              <a:t>‹#›</a:t>
            </a:fld>
            <a:endParaRPr lang="en-US" altLang="en-US"/>
          </a:p>
        </p:txBody>
      </p:sp>
    </p:spTree>
    <p:extLst>
      <p:ext uri="{BB962C8B-B14F-4D97-AF65-F5344CB8AC3E}">
        <p14:creationId xmlns:p14="http://schemas.microsoft.com/office/powerpoint/2010/main" val="35331851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26" charset="0"/>
        <a:ea typeface="MS PGothic" panose="020B0600070205080204" pitchFamily="34" charset="-128"/>
        <a:cs typeface="ＭＳ Ｐゴシック" pitchFamily="31" charset="-128"/>
      </a:defRPr>
    </a:lvl1pPr>
    <a:lvl2pPr marL="404813" algn="l" rtl="0" eaLnBrk="0" fontAlgn="base" hangingPunct="0">
      <a:spcBef>
        <a:spcPct val="30000"/>
      </a:spcBef>
      <a:spcAft>
        <a:spcPct val="0"/>
      </a:spcAft>
      <a:defRPr sz="1100" kern="1200">
        <a:solidFill>
          <a:schemeClr val="tx1"/>
        </a:solidFill>
        <a:latin typeface="Times New Roman" pitchFamily="26" charset="0"/>
        <a:ea typeface="MS PGothic" panose="020B0600070205080204" pitchFamily="34" charset="-128"/>
        <a:cs typeface="+mn-cs"/>
      </a:defRPr>
    </a:lvl2pPr>
    <a:lvl3pPr marL="809625" algn="l" rtl="0" eaLnBrk="0" fontAlgn="base" hangingPunct="0">
      <a:spcBef>
        <a:spcPct val="30000"/>
      </a:spcBef>
      <a:spcAft>
        <a:spcPct val="0"/>
      </a:spcAft>
      <a:defRPr sz="1100" kern="1200">
        <a:solidFill>
          <a:schemeClr val="tx1"/>
        </a:solidFill>
        <a:latin typeface="Times New Roman" pitchFamily="26" charset="0"/>
        <a:ea typeface="MS PGothic" panose="020B0600070205080204" pitchFamily="34" charset="-128"/>
        <a:cs typeface="+mn-cs"/>
      </a:defRPr>
    </a:lvl3pPr>
    <a:lvl4pPr marL="1214438" algn="l" rtl="0" eaLnBrk="0" fontAlgn="base" hangingPunct="0">
      <a:spcBef>
        <a:spcPct val="30000"/>
      </a:spcBef>
      <a:spcAft>
        <a:spcPct val="0"/>
      </a:spcAft>
      <a:defRPr sz="1100" kern="1200">
        <a:solidFill>
          <a:schemeClr val="tx1"/>
        </a:solidFill>
        <a:latin typeface="Times New Roman" pitchFamily="26" charset="0"/>
        <a:ea typeface="MS PGothic" panose="020B0600070205080204" pitchFamily="34" charset="-128"/>
        <a:cs typeface="+mn-cs"/>
      </a:defRPr>
    </a:lvl4pPr>
    <a:lvl5pPr marL="1620838" algn="l" rtl="0" eaLnBrk="0" fontAlgn="base" hangingPunct="0">
      <a:spcBef>
        <a:spcPct val="30000"/>
      </a:spcBef>
      <a:spcAft>
        <a:spcPct val="0"/>
      </a:spcAft>
      <a:defRPr sz="1100" kern="1200">
        <a:solidFill>
          <a:schemeClr val="tx1"/>
        </a:solidFill>
        <a:latin typeface="Times New Roman" pitchFamily="26" charset="0"/>
        <a:ea typeface="MS PGothic" panose="020B0600070205080204" pitchFamily="34" charset="-128"/>
        <a:cs typeface="+mn-cs"/>
      </a:defRPr>
    </a:lvl5pPr>
    <a:lvl6pPr marL="2026082" algn="l" defTabSz="405216" rtl="0" eaLnBrk="1" latinLnBrk="0" hangingPunct="1">
      <a:defRPr sz="1100" kern="1200">
        <a:solidFill>
          <a:schemeClr val="tx1"/>
        </a:solidFill>
        <a:latin typeface="+mn-lt"/>
        <a:ea typeface="+mn-ea"/>
        <a:cs typeface="+mn-cs"/>
      </a:defRPr>
    </a:lvl6pPr>
    <a:lvl7pPr marL="2431298" algn="l" defTabSz="405216" rtl="0" eaLnBrk="1" latinLnBrk="0" hangingPunct="1">
      <a:defRPr sz="1100" kern="1200">
        <a:solidFill>
          <a:schemeClr val="tx1"/>
        </a:solidFill>
        <a:latin typeface="+mn-lt"/>
        <a:ea typeface="+mn-ea"/>
        <a:cs typeface="+mn-cs"/>
      </a:defRPr>
    </a:lvl7pPr>
    <a:lvl8pPr marL="2836515" algn="l" defTabSz="405216" rtl="0" eaLnBrk="1" latinLnBrk="0" hangingPunct="1">
      <a:defRPr sz="1100" kern="1200">
        <a:solidFill>
          <a:schemeClr val="tx1"/>
        </a:solidFill>
        <a:latin typeface="+mn-lt"/>
        <a:ea typeface="+mn-ea"/>
        <a:cs typeface="+mn-cs"/>
      </a:defRPr>
    </a:lvl8pPr>
    <a:lvl9pPr marL="3241731" algn="l" defTabSz="40521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a:t>
            </a:r>
            <a:r>
              <a:rPr lang="en-GB" baseline="0" dirty="0"/>
              <a:t> presentation on Gate Drivers.</a:t>
            </a:r>
          </a:p>
          <a:p>
            <a:r>
              <a:rPr lang="en-GB" baseline="0" dirty="0"/>
              <a:t>In this presentation we will go through the process of selecting and optimising the Gate Driver for your application.</a:t>
            </a:r>
          </a:p>
          <a:p>
            <a:r>
              <a:rPr lang="en-GB" baseline="0" dirty="0"/>
              <a:t>We will split this into three areas:</a:t>
            </a:r>
          </a:p>
          <a:p>
            <a:pPr marL="171450" indent="-171450">
              <a:buFontTx/>
              <a:buChar char="-"/>
            </a:pPr>
            <a:r>
              <a:rPr lang="en-GB" baseline="0" dirty="0"/>
              <a:t>Selection and Design-in Criteria</a:t>
            </a:r>
          </a:p>
          <a:p>
            <a:pPr marL="171450" indent="-171450">
              <a:buFontTx/>
              <a:buChar char="-"/>
            </a:pPr>
            <a:r>
              <a:rPr lang="en-GB" baseline="0" dirty="0"/>
              <a:t>Key external component selection</a:t>
            </a:r>
          </a:p>
          <a:p>
            <a:pPr marL="171450" indent="-171450">
              <a:buFontTx/>
              <a:buChar char="-"/>
            </a:pPr>
            <a:r>
              <a:rPr lang="en-GB" baseline="0" dirty="0"/>
              <a:t>Optimal layout considerations</a:t>
            </a:r>
          </a:p>
          <a:p>
            <a:r>
              <a:rPr lang="en-GB" baseline="0" dirty="0"/>
              <a:t> </a:t>
            </a:r>
            <a:endParaRPr lang="en-GB" dirty="0"/>
          </a:p>
        </p:txBody>
      </p:sp>
      <p:sp>
        <p:nvSpPr>
          <p:cNvPr id="4" name="Slide Number Placeholder 3"/>
          <p:cNvSpPr>
            <a:spLocks noGrp="1"/>
          </p:cNvSpPr>
          <p:nvPr>
            <p:ph type="sldNum" sz="quarter" idx="10"/>
          </p:nvPr>
        </p:nvSpPr>
        <p:spPr/>
        <p:txBody>
          <a:bodyPr/>
          <a:lstStyle/>
          <a:p>
            <a:pPr>
              <a:defRPr/>
            </a:pPr>
            <a:fld id="{D8193F2C-E8E8-4543-B01B-23B36C99F0E8}" type="slidenum">
              <a:rPr lang="en-US" altLang="en-US" smtClean="0"/>
              <a:pPr>
                <a:defRPr/>
              </a:pPr>
              <a:t>1</a:t>
            </a:fld>
            <a:endParaRPr lang="en-US" altLang="en-US" dirty="0"/>
          </a:p>
        </p:txBody>
      </p:sp>
    </p:spTree>
    <p:extLst>
      <p:ext uri="{BB962C8B-B14F-4D97-AF65-F5344CB8AC3E}">
        <p14:creationId xmlns:p14="http://schemas.microsoft.com/office/powerpoint/2010/main" val="107839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a:t>
            </a:r>
          </a:p>
          <a:p>
            <a:endParaRPr lang="en-GB" dirty="0"/>
          </a:p>
        </p:txBody>
      </p:sp>
      <p:sp>
        <p:nvSpPr>
          <p:cNvPr id="4" name="Slide Number Placeholder 3"/>
          <p:cNvSpPr>
            <a:spLocks noGrp="1"/>
          </p:cNvSpPr>
          <p:nvPr>
            <p:ph type="sldNum" sz="quarter" idx="10"/>
          </p:nvPr>
        </p:nvSpPr>
        <p:spPr/>
        <p:txBody>
          <a:bodyPr/>
          <a:lstStyle/>
          <a:p>
            <a:pPr>
              <a:defRPr/>
            </a:pPr>
            <a:fld id="{D8193F2C-E8E8-4543-B01B-23B36C99F0E8}" type="slidenum">
              <a:rPr lang="en-US" altLang="en-US" smtClean="0"/>
              <a:pPr>
                <a:defRPr/>
              </a:pPr>
              <a:t>10</a:t>
            </a:fld>
            <a:endParaRPr lang="en-US" altLang="en-US"/>
          </a:p>
        </p:txBody>
      </p:sp>
    </p:spTree>
    <p:extLst>
      <p:ext uri="{BB962C8B-B14F-4D97-AF65-F5344CB8AC3E}">
        <p14:creationId xmlns:p14="http://schemas.microsoft.com/office/powerpoint/2010/main" val="166336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Initially we will need to specify our selection and / or design in</a:t>
            </a:r>
            <a:r>
              <a:rPr lang="en-GB" baseline="0" dirty="0"/>
              <a:t> criteria.</a:t>
            </a:r>
          </a:p>
          <a:p>
            <a:r>
              <a:rPr lang="en-GB" baseline="0" dirty="0"/>
              <a:t>This includes:</a:t>
            </a:r>
          </a:p>
          <a:p>
            <a:pPr marL="171450" indent="-171450">
              <a:buFontTx/>
              <a:buChar char="-"/>
            </a:pPr>
            <a:r>
              <a:rPr lang="en-GB" baseline="0" dirty="0"/>
              <a:t>The number of inputs and outputs that are required for the application</a:t>
            </a:r>
          </a:p>
          <a:p>
            <a:pPr marL="171450" indent="-171450">
              <a:buFontTx/>
              <a:buChar char="-"/>
            </a:pPr>
            <a:r>
              <a:rPr lang="en-GB" baseline="0" dirty="0"/>
              <a:t>The maximum voltage rating required by the application</a:t>
            </a:r>
          </a:p>
          <a:p>
            <a:pPr marL="171450" indent="-171450">
              <a:buFontTx/>
              <a:buChar char="-"/>
            </a:pPr>
            <a:r>
              <a:rPr lang="en-GB" baseline="0" dirty="0"/>
              <a:t>The maximum drive current rating required by the application,</a:t>
            </a:r>
          </a:p>
          <a:p>
            <a:pPr marL="171450" indent="-171450">
              <a:buFontTx/>
              <a:buChar char="-"/>
            </a:pPr>
            <a:r>
              <a:rPr lang="en-GB" baseline="0" dirty="0"/>
              <a:t>And any special functions that the Gate driver must offer.</a:t>
            </a:r>
          </a:p>
          <a:p>
            <a:pPr marL="171450" indent="-171450">
              <a:buFontTx/>
              <a:buChar char="-"/>
            </a:pPr>
            <a:r>
              <a:rPr lang="en-GB" baseline="0" dirty="0"/>
              <a:t>Finally, key external components can be specified to optimise the design.</a:t>
            </a:r>
          </a:p>
        </p:txBody>
      </p:sp>
      <p:sp>
        <p:nvSpPr>
          <p:cNvPr id="4" name="Slide Number Placeholder 3"/>
          <p:cNvSpPr>
            <a:spLocks noGrp="1"/>
          </p:cNvSpPr>
          <p:nvPr>
            <p:ph type="sldNum" sz="quarter" idx="10"/>
          </p:nvPr>
        </p:nvSpPr>
        <p:spPr/>
        <p:txBody>
          <a:bodyPr/>
          <a:lstStyle/>
          <a:p>
            <a:pPr>
              <a:defRPr/>
            </a:pPr>
            <a:fld id="{D8193F2C-E8E8-4543-B01B-23B36C99F0E8}" type="slidenum">
              <a:rPr lang="en-US" altLang="en-US" smtClean="0"/>
              <a:pPr>
                <a:defRPr/>
              </a:pPr>
              <a:t>2</a:t>
            </a:fld>
            <a:endParaRPr lang="en-US" altLang="en-US" dirty="0"/>
          </a:p>
        </p:txBody>
      </p:sp>
    </p:spTree>
    <p:extLst>
      <p:ext uri="{BB962C8B-B14F-4D97-AF65-F5344CB8AC3E}">
        <p14:creationId xmlns:p14="http://schemas.microsoft.com/office/powerpoint/2010/main" val="179606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number of inputs and outputs are dictated by the application, such</a:t>
            </a:r>
            <a:r>
              <a:rPr lang="en-GB" baseline="0" dirty="0"/>
              <a:t> as, is it a high-side / low-side driver, half bridge driver and the number of gates that need driving. </a:t>
            </a:r>
          </a:p>
          <a:p>
            <a:endParaRPr lang="en-GB" baseline="0" dirty="0"/>
          </a:p>
          <a:p>
            <a:r>
              <a:rPr lang="en-GB" baseline="0" dirty="0"/>
              <a:t>The voltage range is dictated by the application and operating environment. It is important to consider ringing, transients other stresses that may occur. If the MOSFET or IGBT has already been specified, then match the voltage rating of that part. Otherwise pick a rating at least 1.5 times the maximum operating voltage of the application.</a:t>
            </a:r>
            <a:endParaRPr lang="en-GB" dirty="0"/>
          </a:p>
        </p:txBody>
      </p:sp>
      <p:sp>
        <p:nvSpPr>
          <p:cNvPr id="4" name="Slide Number Placeholder 3"/>
          <p:cNvSpPr>
            <a:spLocks noGrp="1"/>
          </p:cNvSpPr>
          <p:nvPr>
            <p:ph type="sldNum" sz="quarter" idx="10"/>
          </p:nvPr>
        </p:nvSpPr>
        <p:spPr/>
        <p:txBody>
          <a:bodyPr/>
          <a:lstStyle/>
          <a:p>
            <a:pPr>
              <a:defRPr/>
            </a:pPr>
            <a:fld id="{D8193F2C-E8E8-4543-B01B-23B36C99F0E8}" type="slidenum">
              <a:rPr lang="en-US" altLang="en-US" smtClean="0"/>
              <a:pPr>
                <a:defRPr/>
              </a:pPr>
              <a:t>3</a:t>
            </a:fld>
            <a:endParaRPr lang="en-US" altLang="en-US" dirty="0"/>
          </a:p>
        </p:txBody>
      </p:sp>
    </p:spTree>
    <p:extLst>
      <p:ext uri="{BB962C8B-B14F-4D97-AF65-F5344CB8AC3E}">
        <p14:creationId xmlns:p14="http://schemas.microsoft.com/office/powerpoint/2010/main" val="77546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order to achieve the correct switching profile for the application it is essential that we can sink and source enough current to the gate.</a:t>
            </a:r>
          </a:p>
          <a:p>
            <a:r>
              <a:rPr lang="en-GB" baseline="0" dirty="0"/>
              <a:t>To calculate the currents we need to know the required rise and fall times and the gate charge required for full saturation.</a:t>
            </a:r>
          </a:p>
          <a:p>
            <a:r>
              <a:rPr lang="en-GB" baseline="0" dirty="0"/>
              <a:t>We can then use the formula “ I = Q / t “ to calculate the required sink and source capability of the driver.</a:t>
            </a:r>
          </a:p>
          <a:p>
            <a:r>
              <a:rPr lang="en-GB" baseline="0" dirty="0"/>
              <a:t>It’s a good idea to use a gate driver with higher drive capability and use a series network to obtain the correct currents.</a:t>
            </a:r>
          </a:p>
          <a:p>
            <a:r>
              <a:rPr lang="en-GB" baseline="0" dirty="0"/>
              <a:t>This also offers the opportunity to fine tune the circuit during evaluation.</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D8193F2C-E8E8-4543-B01B-23B36C99F0E8}" type="slidenum">
              <a:rPr lang="en-US" altLang="en-US" smtClean="0"/>
              <a:pPr>
                <a:defRPr/>
              </a:pPr>
              <a:t>4</a:t>
            </a:fld>
            <a:endParaRPr lang="en-US" altLang="en-US" dirty="0"/>
          </a:p>
        </p:txBody>
      </p:sp>
    </p:spTree>
    <p:extLst>
      <p:ext uri="{BB962C8B-B14F-4D97-AF65-F5344CB8AC3E}">
        <p14:creationId xmlns:p14="http://schemas.microsoft.com/office/powerpoint/2010/main" val="182885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application should be considered carefully to establish if specific gate drive functions are required in order to operate correctly.</a:t>
            </a:r>
          </a:p>
          <a:p>
            <a:r>
              <a:rPr lang="en-GB" baseline="0" dirty="0"/>
              <a:t>These functions may include dead time , enable or disable control, shoot through prevention, delay matching etc.</a:t>
            </a:r>
          </a:p>
          <a:p>
            <a:endParaRPr lang="en-GB" dirty="0"/>
          </a:p>
          <a:p>
            <a:r>
              <a:rPr lang="en-GB" dirty="0"/>
              <a:t>Having established</a:t>
            </a:r>
            <a:r>
              <a:rPr lang="en-GB" baseline="0" dirty="0"/>
              <a:t> our specification and selected our Gate Driver, we now need to optimise the design by:</a:t>
            </a:r>
          </a:p>
          <a:p>
            <a:pPr marL="171450" indent="-171450">
              <a:buFontTx/>
              <a:buChar char="-"/>
            </a:pPr>
            <a:r>
              <a:rPr lang="en-GB" baseline="0" dirty="0"/>
              <a:t>Selecting the correct boot strap capacitor</a:t>
            </a:r>
          </a:p>
          <a:p>
            <a:pPr marL="171450" indent="-171450">
              <a:buFontTx/>
              <a:buChar char="-"/>
            </a:pPr>
            <a:r>
              <a:rPr lang="en-GB" baseline="0" dirty="0"/>
              <a:t>Selecting the correct gate drive components</a:t>
            </a:r>
          </a:p>
          <a:p>
            <a:pPr marL="171450" indent="-171450">
              <a:buFontTx/>
              <a:buChar char="-"/>
            </a:pPr>
            <a:r>
              <a:rPr lang="en-GB" baseline="0" dirty="0"/>
              <a:t>Optimising the PCB layout.</a:t>
            </a:r>
            <a:endParaRPr lang="en-GB" dirty="0"/>
          </a:p>
        </p:txBody>
      </p:sp>
      <p:sp>
        <p:nvSpPr>
          <p:cNvPr id="4" name="Slide Number Placeholder 3"/>
          <p:cNvSpPr>
            <a:spLocks noGrp="1"/>
          </p:cNvSpPr>
          <p:nvPr>
            <p:ph type="sldNum" sz="quarter" idx="10"/>
          </p:nvPr>
        </p:nvSpPr>
        <p:spPr/>
        <p:txBody>
          <a:bodyPr/>
          <a:lstStyle/>
          <a:p>
            <a:pPr>
              <a:defRPr/>
            </a:pPr>
            <a:fld id="{D8193F2C-E8E8-4543-B01B-23B36C99F0E8}" type="slidenum">
              <a:rPr lang="en-US" altLang="en-US" smtClean="0"/>
              <a:pPr>
                <a:defRPr/>
              </a:pPr>
              <a:t>5</a:t>
            </a:fld>
            <a:endParaRPr lang="en-US" altLang="en-US"/>
          </a:p>
        </p:txBody>
      </p:sp>
    </p:spTree>
    <p:extLst>
      <p:ext uri="{BB962C8B-B14F-4D97-AF65-F5344CB8AC3E}">
        <p14:creationId xmlns:p14="http://schemas.microsoft.com/office/powerpoint/2010/main" val="3846025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a:t>
            </a:r>
            <a:r>
              <a:rPr lang="en-GB" baseline="0" dirty="0"/>
              <a:t> turn on the high side MOSFET a bootstrap circuit is used to raise and maintain the gate source voltage to about 10 volts during on time.</a:t>
            </a:r>
          </a:p>
          <a:p>
            <a:r>
              <a:rPr lang="en-GB" baseline="0" dirty="0"/>
              <a:t>As we know the gate voltage and gate charge, we can calculate the capacitance from the formula “C equals Q over V”</a:t>
            </a:r>
          </a:p>
          <a:p>
            <a:endParaRPr lang="en-GB" dirty="0"/>
          </a:p>
          <a:p>
            <a:r>
              <a:rPr lang="en-GB" dirty="0"/>
              <a:t>As a general</a:t>
            </a:r>
            <a:r>
              <a:rPr lang="en-GB" baseline="0" dirty="0"/>
              <a:t> rule a safety margin of 50 times the capacitance is considered good.</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D8193F2C-E8E8-4543-B01B-23B36C99F0E8}" type="slidenum">
              <a:rPr lang="en-US" altLang="en-US" smtClean="0"/>
              <a:pPr>
                <a:defRPr/>
              </a:pPr>
              <a:t>6</a:t>
            </a:fld>
            <a:endParaRPr lang="en-US" altLang="en-US"/>
          </a:p>
        </p:txBody>
      </p:sp>
    </p:spTree>
    <p:extLst>
      <p:ext uri="{BB962C8B-B14F-4D97-AF65-F5344CB8AC3E}">
        <p14:creationId xmlns:p14="http://schemas.microsoft.com/office/powerpoint/2010/main" val="387754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the bootstrap diode is to maintain</a:t>
            </a:r>
            <a:r>
              <a:rPr lang="en-GB" baseline="0" dirty="0"/>
              <a:t> the charge in the bootstrap capacitor. </a:t>
            </a:r>
          </a:p>
          <a:p>
            <a:r>
              <a:rPr lang="en-GB" baseline="0" dirty="0"/>
              <a:t>However, during initial start-up when the capacitor is discharged, there may be a rush of current into the capacitor.</a:t>
            </a:r>
          </a:p>
          <a:p>
            <a:r>
              <a:rPr lang="en-GB" baseline="0" dirty="0"/>
              <a:t>We should consider the effects of this on both the Diode and Capacitor. Very often a series resistor will be used as illustrated to limit the inrush current.</a:t>
            </a:r>
            <a:endParaRPr lang="en-GB" dirty="0"/>
          </a:p>
        </p:txBody>
      </p:sp>
      <p:sp>
        <p:nvSpPr>
          <p:cNvPr id="4" name="Slide Number Placeholder 3"/>
          <p:cNvSpPr>
            <a:spLocks noGrp="1"/>
          </p:cNvSpPr>
          <p:nvPr>
            <p:ph type="sldNum" sz="quarter" idx="10"/>
          </p:nvPr>
        </p:nvSpPr>
        <p:spPr/>
        <p:txBody>
          <a:bodyPr/>
          <a:lstStyle/>
          <a:p>
            <a:pPr>
              <a:defRPr/>
            </a:pPr>
            <a:fld id="{D8193F2C-E8E8-4543-B01B-23B36C99F0E8}" type="slidenum">
              <a:rPr lang="en-US" altLang="en-US" smtClean="0"/>
              <a:pPr>
                <a:defRPr/>
              </a:pPr>
              <a:t>7</a:t>
            </a:fld>
            <a:endParaRPr lang="en-US" altLang="en-US"/>
          </a:p>
        </p:txBody>
      </p:sp>
    </p:spTree>
    <p:extLst>
      <p:ext uri="{BB962C8B-B14F-4D97-AF65-F5344CB8AC3E}">
        <p14:creationId xmlns:p14="http://schemas.microsoft.com/office/powerpoint/2010/main" val="376922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discussed</a:t>
            </a:r>
            <a:r>
              <a:rPr lang="en-GB" baseline="0" dirty="0"/>
              <a:t> earlier, the gate drive rise and fall times can be controlled  with a series circuit as illustrated here.</a:t>
            </a:r>
          </a:p>
          <a:p>
            <a:r>
              <a:rPr lang="en-GB" baseline="0" dirty="0"/>
              <a:t>In this circuit the fall will be shorter than the rise time due to the diode polarity.</a:t>
            </a:r>
          </a:p>
          <a:p>
            <a:endParaRPr lang="en-GB" dirty="0"/>
          </a:p>
        </p:txBody>
      </p:sp>
      <p:sp>
        <p:nvSpPr>
          <p:cNvPr id="4" name="Slide Number Placeholder 3"/>
          <p:cNvSpPr>
            <a:spLocks noGrp="1"/>
          </p:cNvSpPr>
          <p:nvPr>
            <p:ph type="sldNum" sz="quarter" idx="10"/>
          </p:nvPr>
        </p:nvSpPr>
        <p:spPr/>
        <p:txBody>
          <a:bodyPr/>
          <a:lstStyle/>
          <a:p>
            <a:pPr>
              <a:defRPr/>
            </a:pPr>
            <a:fld id="{D8193F2C-E8E8-4543-B01B-23B36C99F0E8}" type="slidenum">
              <a:rPr lang="en-US" altLang="en-US" smtClean="0"/>
              <a:pPr>
                <a:defRPr/>
              </a:pPr>
              <a:t>8</a:t>
            </a:fld>
            <a:endParaRPr lang="en-US" altLang="en-US"/>
          </a:p>
        </p:txBody>
      </p:sp>
    </p:spTree>
    <p:extLst>
      <p:ext uri="{BB962C8B-B14F-4D97-AF65-F5344CB8AC3E}">
        <p14:creationId xmlns:p14="http://schemas.microsoft.com/office/powerpoint/2010/main" val="142992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a:t>
            </a:r>
            <a:r>
              <a:rPr lang="en-GB" baseline="0" dirty="0"/>
              <a:t> we have our design complete we must design our PCB.</a:t>
            </a:r>
          </a:p>
          <a:p>
            <a:r>
              <a:rPr lang="en-GB" baseline="0" dirty="0"/>
              <a:t>Of course we have large currents and fast switching edges which lead to large transition swings. </a:t>
            </a:r>
          </a:p>
          <a:p>
            <a:r>
              <a:rPr lang="en-GB" baseline="0" dirty="0"/>
              <a:t>To alleviate ringing and reflections we need to reduce inductance in the connections, and the easiest way to do this is to make the tracks as wide and short as possible and reduce current loop lengths by keep </a:t>
            </a:r>
            <a:r>
              <a:rPr lang="en-GB" baseline="0" dirty="0" err="1"/>
              <a:t>ing</a:t>
            </a:r>
            <a:r>
              <a:rPr lang="en-GB" baseline="0" dirty="0"/>
              <a:t> components as close together as possible.  </a:t>
            </a:r>
          </a:p>
          <a:p>
            <a:r>
              <a:rPr lang="en-GB" baseline="0" dirty="0"/>
              <a:t>High frequency harmonics can be reduced by increasing the gate drive rise and fall times, but this is a trade off with switching losses.</a:t>
            </a:r>
          </a:p>
          <a:p>
            <a:r>
              <a:rPr lang="en-GB" baseline="0" dirty="0"/>
              <a:t>Decoupling capacitors should always be close to the component they are decoupling in order to reduce series reactance.</a:t>
            </a:r>
          </a:p>
          <a:p>
            <a:r>
              <a:rPr lang="en-GB" baseline="0" dirty="0"/>
              <a:t>Finally, ground planes under the wide tracks will create significant capacitance so beware!</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D8193F2C-E8E8-4543-B01B-23B36C99F0E8}" type="slidenum">
              <a:rPr lang="en-US" altLang="en-US" smtClean="0"/>
              <a:pPr>
                <a:defRPr/>
              </a:pPr>
              <a:t>9</a:t>
            </a:fld>
            <a:endParaRPr lang="en-US" altLang="en-US"/>
          </a:p>
        </p:txBody>
      </p:sp>
    </p:spTree>
    <p:extLst>
      <p:ext uri="{BB962C8B-B14F-4D97-AF65-F5344CB8AC3E}">
        <p14:creationId xmlns:p14="http://schemas.microsoft.com/office/powerpoint/2010/main" val="34454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diodes.com" TargetMode="External"/><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Picture 10" descr="Corporate intro slides 2015.jpg">
            <a:extLst>
              <a:ext uri="{FF2B5EF4-FFF2-40B4-BE49-F238E27FC236}">
                <a16:creationId xmlns="" xmlns:a16="http://schemas.microsoft.com/office/drawing/2014/main" id="{02BBEAEA-7AD3-4537-8F33-812E0BDFCBF8}"/>
              </a:ext>
            </a:extLst>
          </p:cNvPr>
          <p:cNvPicPr>
            <a:picLocks/>
          </p:cNvPicPr>
          <p:nvPr userDrawn="1"/>
        </p:nvPicPr>
        <p:blipFill>
          <a:blip r:embed="rId2">
            <a:extLst>
              <a:ext uri="{28A0092B-C50C-407E-A947-70E740481C1C}">
                <a14:useLocalDpi xmlns:a14="http://schemas.microsoft.com/office/drawing/2010/main" val="0"/>
              </a:ext>
            </a:extLst>
          </a:blip>
          <a:srcRect t="3021" b="3227"/>
          <a:stretch>
            <a:fillRect/>
          </a:stretch>
        </p:blipFill>
        <p:spPr bwMode="auto">
          <a:xfrm>
            <a:off x="0" y="0"/>
            <a:ext cx="91582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diodes web link.jpg">
            <a:hlinkClick r:id="rId3"/>
            <a:extLst>
              <a:ext uri="{FF2B5EF4-FFF2-40B4-BE49-F238E27FC236}">
                <a16:creationId xmlns="" xmlns:a16="http://schemas.microsoft.com/office/drawing/2014/main" id="{4918FB0C-A6A8-4CE8-B59A-AE2981381A1D}"/>
              </a:ext>
            </a:extLst>
          </p:cNvPr>
          <p:cNvPicPr>
            <a:picLocks/>
          </p:cNvPicPr>
          <p:nvPr userDrawn="1"/>
        </p:nvPicPr>
        <p:blipFill>
          <a:blip r:embed="rId4">
            <a:extLst>
              <a:ext uri="{28A0092B-C50C-407E-A947-70E740481C1C}">
                <a14:useLocalDpi xmlns:a14="http://schemas.microsoft.com/office/drawing/2010/main" val="0"/>
              </a:ext>
            </a:extLst>
          </a:blip>
          <a:srcRect l="6705" t="14873" r="6126" b="10764"/>
          <a:stretch>
            <a:fillRect/>
          </a:stretch>
        </p:blipFill>
        <p:spPr bwMode="auto">
          <a:xfrm>
            <a:off x="6299200" y="5314950"/>
            <a:ext cx="15732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0">
            <a:extLst>
              <a:ext uri="{FF2B5EF4-FFF2-40B4-BE49-F238E27FC236}">
                <a16:creationId xmlns="" xmlns:a16="http://schemas.microsoft.com/office/drawing/2014/main" id="{FEA319E9-0D6A-47E5-A7B0-5A2A4C4C6759}"/>
              </a:ext>
            </a:extLst>
          </p:cNvPr>
          <p:cNvSpPr>
            <a:spLocks noChangeArrowheads="1"/>
          </p:cNvSpPr>
          <p:nvPr userDrawn="1"/>
        </p:nvSpPr>
        <p:spPr bwMode="auto">
          <a:xfrm>
            <a:off x="762000" y="3657600"/>
            <a:ext cx="35052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algn="ctr" eaLnBrk="0" fontAlgn="base" hangingPunct="0">
              <a:spcBef>
                <a:spcPct val="50000"/>
              </a:spcBef>
              <a:spcAft>
                <a:spcPct val="0"/>
              </a:spcAft>
              <a:defRPr sz="900" b="1">
                <a:solidFill>
                  <a:schemeClr val="tx1"/>
                </a:solidFill>
                <a:latin typeface="Arial" charset="0"/>
                <a:ea typeface="ＭＳ Ｐゴシック" charset="-128"/>
              </a:defRPr>
            </a:lvl6pPr>
            <a:lvl7pPr marL="2971800" indent="-228600" algn="ctr" eaLnBrk="0" fontAlgn="base" hangingPunct="0">
              <a:spcBef>
                <a:spcPct val="50000"/>
              </a:spcBef>
              <a:spcAft>
                <a:spcPct val="0"/>
              </a:spcAft>
              <a:defRPr sz="900" b="1">
                <a:solidFill>
                  <a:schemeClr val="tx1"/>
                </a:solidFill>
                <a:latin typeface="Arial" charset="0"/>
                <a:ea typeface="ＭＳ Ｐゴシック" charset="-128"/>
              </a:defRPr>
            </a:lvl7pPr>
            <a:lvl8pPr marL="3429000" indent="-228600" algn="ctr" eaLnBrk="0" fontAlgn="base" hangingPunct="0">
              <a:spcBef>
                <a:spcPct val="50000"/>
              </a:spcBef>
              <a:spcAft>
                <a:spcPct val="0"/>
              </a:spcAft>
              <a:defRPr sz="900" b="1">
                <a:solidFill>
                  <a:schemeClr val="tx1"/>
                </a:solidFill>
                <a:latin typeface="Arial" charset="0"/>
                <a:ea typeface="ＭＳ Ｐゴシック" charset="-128"/>
              </a:defRPr>
            </a:lvl8pPr>
            <a:lvl9pPr marL="3886200" indent="-228600" algn="ctr" eaLnBrk="0" fontAlgn="base" hangingPunct="0">
              <a:spcBef>
                <a:spcPct val="50000"/>
              </a:spcBef>
              <a:spcAft>
                <a:spcPct val="0"/>
              </a:spcAft>
              <a:defRPr sz="900" b="1">
                <a:solidFill>
                  <a:schemeClr val="tx1"/>
                </a:solidFill>
                <a:latin typeface="Arial" charset="0"/>
                <a:ea typeface="ＭＳ Ｐゴシック" charset="-128"/>
              </a:defRPr>
            </a:lvl9pPr>
          </a:lstStyle>
          <a:p>
            <a:pPr eaLnBrk="1" hangingPunct="1">
              <a:spcBef>
                <a:spcPct val="50000"/>
              </a:spcBef>
              <a:defRPr/>
            </a:pPr>
            <a:r>
              <a:rPr kumimoji="1" lang="en-US" altLang="zh-TW" sz="700" b="0">
                <a:solidFill>
                  <a:schemeClr val="bg1"/>
                </a:solidFill>
                <a:ea typeface="新細明體" charset="-120"/>
              </a:rPr>
              <a:t>This presentation contains Diodes </a:t>
            </a:r>
            <a:r>
              <a:rPr lang="en-US" altLang="en-US" sz="700" b="0">
                <a:solidFill>
                  <a:schemeClr val="bg1"/>
                </a:solidFill>
              </a:rPr>
              <a:t>proprietary and confidential information</a:t>
            </a:r>
            <a:endParaRPr lang="zh-TW" altLang="en-US" sz="700" b="0">
              <a:solidFill>
                <a:schemeClr val="bg1"/>
              </a:solidFill>
            </a:endParaRPr>
          </a:p>
        </p:txBody>
      </p:sp>
      <p:pic>
        <p:nvPicPr>
          <p:cNvPr id="5" name="Picture 16" descr="logo-diodes-colour.png">
            <a:extLst>
              <a:ext uri="{FF2B5EF4-FFF2-40B4-BE49-F238E27FC236}">
                <a16:creationId xmlns="" xmlns:a16="http://schemas.microsoft.com/office/drawing/2014/main" id="{8111E134-6CAC-4709-A827-CD3C27BDC73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3750" y="293688"/>
            <a:ext cx="2863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0986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2"/>
            <a:ext cx="3008435" cy="968375"/>
          </a:xfrm>
        </p:spPr>
        <p:txBody>
          <a:bodyPr anchor="b"/>
          <a:lstStyle>
            <a:lvl1pPr algn="l">
              <a:defRPr sz="1800" b="1"/>
            </a:lvl1pPr>
          </a:lstStyle>
          <a:p>
            <a:r>
              <a:rPr lang="en-GB"/>
              <a:t>Click to edit Master title style</a:t>
            </a:r>
            <a:endParaRPr lang="en-US"/>
          </a:p>
        </p:txBody>
      </p:sp>
      <p:sp>
        <p:nvSpPr>
          <p:cNvPr id="3" name="Content Placeholder 2"/>
          <p:cNvSpPr>
            <a:spLocks noGrp="1"/>
          </p:cNvSpPr>
          <p:nvPr>
            <p:ph idx="1"/>
          </p:nvPr>
        </p:nvSpPr>
        <p:spPr>
          <a:xfrm>
            <a:off x="3575538" y="227542"/>
            <a:ext cx="5111262" cy="4877594"/>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en-GB"/>
              <a:t>Click to edit Master text styles</a:t>
            </a:r>
          </a:p>
        </p:txBody>
      </p:sp>
      <p:sp>
        <p:nvSpPr>
          <p:cNvPr id="5" name="Slide Number Placeholder 11">
            <a:extLst>
              <a:ext uri="{FF2B5EF4-FFF2-40B4-BE49-F238E27FC236}">
                <a16:creationId xmlns="" xmlns:a16="http://schemas.microsoft.com/office/drawing/2014/main" id="{9119E6D9-2AFA-43A5-87E6-B721C64CA2DC}"/>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01536B43-8503-4B18-B51C-46AFDE35E436}" type="slidenum">
              <a:rPr lang="en-US" altLang="en-US"/>
              <a:pPr>
                <a:defRPr/>
              </a:pPr>
              <a:t>‹#›</a:t>
            </a:fld>
            <a:endParaRPr lang="en-US" altLang="en-US"/>
          </a:p>
        </p:txBody>
      </p:sp>
    </p:spTree>
    <p:extLst>
      <p:ext uri="{BB962C8B-B14F-4D97-AF65-F5344CB8AC3E}">
        <p14:creationId xmlns:p14="http://schemas.microsoft.com/office/powerpoint/2010/main" val="20600523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000500"/>
            <a:ext cx="5486400" cy="472282"/>
          </a:xfrm>
        </p:spPr>
        <p:txBody>
          <a:bodyPr anchor="b"/>
          <a:lstStyle>
            <a:lvl1pPr algn="l">
              <a:defRPr sz="1800" b="1"/>
            </a:lvl1pPr>
          </a:lstStyle>
          <a:p>
            <a:r>
              <a:rPr lang="en-GB"/>
              <a:t>Click to edit Master title style</a:t>
            </a:r>
            <a:endParaRPr lang="en-US"/>
          </a:p>
        </p:txBody>
      </p:sp>
      <p:sp>
        <p:nvSpPr>
          <p:cNvPr id="3" name="Picture Placeholder 2"/>
          <p:cNvSpPr>
            <a:spLocks noGrp="1"/>
          </p:cNvSpPr>
          <p:nvPr>
            <p:ph type="pic" idx="1"/>
          </p:nvPr>
        </p:nvSpPr>
        <p:spPr>
          <a:xfrm>
            <a:off x="1792166" y="510646"/>
            <a:ext cx="5486400" cy="3429000"/>
          </a:xfr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pPr lvl="0"/>
            <a:endParaRPr lang="en-US" noProof="0"/>
          </a:p>
        </p:txBody>
      </p:sp>
      <p:sp>
        <p:nvSpPr>
          <p:cNvPr id="4" name="Text Placeholder 3"/>
          <p:cNvSpPr>
            <a:spLocks noGrp="1"/>
          </p:cNvSpPr>
          <p:nvPr>
            <p:ph type="body" sz="half" idx="2"/>
          </p:nvPr>
        </p:nvSpPr>
        <p:spPr>
          <a:xfrm>
            <a:off x="1792166" y="4472782"/>
            <a:ext cx="5486400" cy="670718"/>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en-GB"/>
              <a:t>Click to edit Master text styles</a:t>
            </a:r>
          </a:p>
        </p:txBody>
      </p:sp>
      <p:sp>
        <p:nvSpPr>
          <p:cNvPr id="5" name="Slide Number Placeholder 11">
            <a:extLst>
              <a:ext uri="{FF2B5EF4-FFF2-40B4-BE49-F238E27FC236}">
                <a16:creationId xmlns="" xmlns:a16="http://schemas.microsoft.com/office/drawing/2014/main" id="{A0959C8A-514C-460C-AE92-E33E3B96D176}"/>
              </a:ext>
            </a:extLst>
          </p:cNvPr>
          <p:cNvSpPr>
            <a:spLocks noGrp="1"/>
          </p:cNvSpPr>
          <p:nvPr>
            <p:ph type="sldNum" sz="quarter" idx="10"/>
          </p:nvPr>
        </p:nvSpPr>
        <p:spPr>
          <a:xfrm>
            <a:off x="8370888" y="5334000"/>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sz="800"/>
            </a:lvl1pPr>
          </a:lstStyle>
          <a:p>
            <a:pPr>
              <a:defRPr/>
            </a:pPr>
            <a:fld id="{666231E3-69A2-414F-8372-0977D75BE043}" type="slidenum">
              <a:rPr lang="en-US" altLang="en-US"/>
              <a:pPr>
                <a:defRPr/>
              </a:pPr>
              <a:t>‹#›</a:t>
            </a:fld>
            <a:endParaRPr lang="en-US" altLang="en-US"/>
          </a:p>
        </p:txBody>
      </p:sp>
    </p:spTree>
    <p:extLst>
      <p:ext uri="{BB962C8B-B14F-4D97-AF65-F5344CB8AC3E}">
        <p14:creationId xmlns:p14="http://schemas.microsoft.com/office/powerpoint/2010/main" val="359649475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11">
            <a:extLst>
              <a:ext uri="{FF2B5EF4-FFF2-40B4-BE49-F238E27FC236}">
                <a16:creationId xmlns="" xmlns:a16="http://schemas.microsoft.com/office/drawing/2014/main" id="{D017AA89-98FA-4A71-8821-8973CE9BD82A}"/>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A2179E9B-B62B-4835-8C3B-14B6DB90F02D}" type="slidenum">
              <a:rPr lang="en-US" altLang="en-US"/>
              <a:pPr>
                <a:defRPr/>
              </a:pPr>
              <a:t>‹#›</a:t>
            </a:fld>
            <a:endParaRPr lang="en-US" altLang="en-US"/>
          </a:p>
        </p:txBody>
      </p:sp>
    </p:spTree>
    <p:extLst>
      <p:ext uri="{BB962C8B-B14F-4D97-AF65-F5344CB8AC3E}">
        <p14:creationId xmlns:p14="http://schemas.microsoft.com/office/powerpoint/2010/main" val="4537707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1" y="63500"/>
            <a:ext cx="1976803" cy="50165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3739" y="63500"/>
            <a:ext cx="5789735" cy="50165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11">
            <a:extLst>
              <a:ext uri="{FF2B5EF4-FFF2-40B4-BE49-F238E27FC236}">
                <a16:creationId xmlns="" xmlns:a16="http://schemas.microsoft.com/office/drawing/2014/main" id="{337C91F1-23E1-46A1-BBE9-171753EB9189}"/>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49A47D8A-FC18-4E64-8CB8-2AB4E45DFC1A}" type="slidenum">
              <a:rPr lang="en-US" altLang="en-US"/>
              <a:pPr>
                <a:defRPr/>
              </a:pPr>
              <a:t>‹#›</a:t>
            </a:fld>
            <a:endParaRPr lang="en-US" altLang="en-US"/>
          </a:p>
        </p:txBody>
      </p:sp>
    </p:spTree>
    <p:extLst>
      <p:ext uri="{BB962C8B-B14F-4D97-AF65-F5344CB8AC3E}">
        <p14:creationId xmlns:p14="http://schemas.microsoft.com/office/powerpoint/2010/main" val="31527828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8" y="0"/>
            <a:ext cx="5767754" cy="547688"/>
          </a:xfrm>
        </p:spPr>
        <p:txBody>
          <a:bodyPr/>
          <a:lstStyle/>
          <a:p>
            <a:r>
              <a:rPr lang="en-GB"/>
              <a:t>Click to edit Master title style</a:t>
            </a:r>
            <a:endParaRPr lang="en-US"/>
          </a:p>
        </p:txBody>
      </p:sp>
      <p:sp>
        <p:nvSpPr>
          <p:cNvPr id="3" name="Text Placeholder 2"/>
          <p:cNvSpPr>
            <a:spLocks noGrp="1"/>
          </p:cNvSpPr>
          <p:nvPr>
            <p:ph type="body" sz="half" idx="1"/>
          </p:nvPr>
        </p:nvSpPr>
        <p:spPr>
          <a:xfrm>
            <a:off x="562708" y="825500"/>
            <a:ext cx="3657600" cy="406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360985" y="825500"/>
            <a:ext cx="3657600" cy="406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11">
            <a:extLst>
              <a:ext uri="{FF2B5EF4-FFF2-40B4-BE49-F238E27FC236}">
                <a16:creationId xmlns="" xmlns:a16="http://schemas.microsoft.com/office/drawing/2014/main" id="{25896844-81E0-43A1-9981-19C0945D9D9D}"/>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E07ACAC8-5945-4569-9738-D98AE24A7138}" type="slidenum">
              <a:rPr lang="en-US" altLang="en-US"/>
              <a:pPr>
                <a:defRPr/>
              </a:pPr>
              <a:t>‹#›</a:t>
            </a:fld>
            <a:endParaRPr lang="en-US" altLang="en-US"/>
          </a:p>
        </p:txBody>
      </p:sp>
    </p:spTree>
    <p:extLst>
      <p:ext uri="{BB962C8B-B14F-4D97-AF65-F5344CB8AC3E}">
        <p14:creationId xmlns:p14="http://schemas.microsoft.com/office/powerpoint/2010/main" val="387366273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62708" y="0"/>
            <a:ext cx="5767754" cy="547688"/>
          </a:xfrm>
        </p:spPr>
        <p:txBody>
          <a:bodyPr/>
          <a:lstStyle/>
          <a:p>
            <a:r>
              <a:rPr lang="en-GB"/>
              <a:t>Click to edit Master title style</a:t>
            </a:r>
            <a:endParaRPr lang="en-US"/>
          </a:p>
        </p:txBody>
      </p:sp>
      <p:sp>
        <p:nvSpPr>
          <p:cNvPr id="3" name="Table Placeholder 2"/>
          <p:cNvSpPr>
            <a:spLocks noGrp="1"/>
          </p:cNvSpPr>
          <p:nvPr>
            <p:ph type="tbl" idx="1"/>
          </p:nvPr>
        </p:nvSpPr>
        <p:spPr>
          <a:xfrm>
            <a:off x="562708" y="825500"/>
            <a:ext cx="7455877" cy="4064000"/>
          </a:xfrm>
        </p:spPr>
        <p:txBody>
          <a:bodyPr/>
          <a:lstStyle/>
          <a:p>
            <a:pPr lvl="0"/>
            <a:endParaRPr lang="en-US" noProof="0"/>
          </a:p>
        </p:txBody>
      </p:sp>
      <p:sp>
        <p:nvSpPr>
          <p:cNvPr id="4" name="Slide Number Placeholder 11">
            <a:extLst>
              <a:ext uri="{FF2B5EF4-FFF2-40B4-BE49-F238E27FC236}">
                <a16:creationId xmlns="" xmlns:a16="http://schemas.microsoft.com/office/drawing/2014/main" id="{B043BBCE-76F4-4B07-B5DD-6320AF101F6D}"/>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14A1A6BD-BD21-4AF7-9D5D-C5F7EE85175E}" type="slidenum">
              <a:rPr lang="en-US" altLang="en-US"/>
              <a:pPr>
                <a:defRPr/>
              </a:pPr>
              <a:t>‹#›</a:t>
            </a:fld>
            <a:endParaRPr lang="en-US" altLang="en-US"/>
          </a:p>
        </p:txBody>
      </p:sp>
    </p:spTree>
    <p:extLst>
      <p:ext uri="{BB962C8B-B14F-4D97-AF65-F5344CB8AC3E}">
        <p14:creationId xmlns:p14="http://schemas.microsoft.com/office/powerpoint/2010/main" val="27938853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8" y="0"/>
            <a:ext cx="5767754" cy="547688"/>
          </a:xfrm>
        </p:spPr>
        <p:txBody>
          <a:bodyPr/>
          <a:lstStyle/>
          <a:p>
            <a:r>
              <a:rPr lang="en-GB"/>
              <a:t>Click to edit Master title style</a:t>
            </a:r>
            <a:endParaRPr lang="en-US"/>
          </a:p>
        </p:txBody>
      </p:sp>
      <p:sp>
        <p:nvSpPr>
          <p:cNvPr id="3" name="Content Placeholder 2"/>
          <p:cNvSpPr>
            <a:spLocks noGrp="1"/>
          </p:cNvSpPr>
          <p:nvPr>
            <p:ph sz="half" idx="1"/>
          </p:nvPr>
        </p:nvSpPr>
        <p:spPr>
          <a:xfrm>
            <a:off x="562708" y="825500"/>
            <a:ext cx="3657600" cy="406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4360985" y="825500"/>
            <a:ext cx="3657600" cy="1968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4360985" y="2921000"/>
            <a:ext cx="3657600" cy="1968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11">
            <a:extLst>
              <a:ext uri="{FF2B5EF4-FFF2-40B4-BE49-F238E27FC236}">
                <a16:creationId xmlns="" xmlns:a16="http://schemas.microsoft.com/office/drawing/2014/main" id="{3ACBC1ED-AD53-4BA9-B106-B7BAF923C822}"/>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B445543B-C150-491B-82B2-E1BDADECAA1E}" type="slidenum">
              <a:rPr lang="en-US" altLang="en-US"/>
              <a:pPr>
                <a:defRPr/>
              </a:pPr>
              <a:t>‹#›</a:t>
            </a:fld>
            <a:endParaRPr lang="en-US" altLang="en-US"/>
          </a:p>
        </p:txBody>
      </p:sp>
    </p:spTree>
    <p:extLst>
      <p:ext uri="{BB962C8B-B14F-4D97-AF65-F5344CB8AC3E}">
        <p14:creationId xmlns:p14="http://schemas.microsoft.com/office/powerpoint/2010/main" val="40479486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13480"/>
            <a:ext cx="7772400" cy="1225021"/>
          </a:xfrm>
        </p:spPr>
        <p:txBody>
          <a:bodyPr/>
          <a:lstStyle>
            <a:lvl1pPr algn="r">
              <a:defRPr>
                <a:solidFill>
                  <a:schemeClr val="tx1">
                    <a:lumMod val="50000"/>
                    <a:lumOff val="50000"/>
                  </a:schemeClr>
                </a:solidFill>
              </a:defRPr>
            </a:lvl1pPr>
          </a:lstStyle>
          <a:p>
            <a:r>
              <a:rPr lang="en-US" dirty="0"/>
              <a:t>Click to edit Master title style</a:t>
            </a:r>
          </a:p>
        </p:txBody>
      </p:sp>
      <p:sp>
        <p:nvSpPr>
          <p:cNvPr id="3" name="Subtitle 2"/>
          <p:cNvSpPr>
            <a:spLocks noGrp="1"/>
          </p:cNvSpPr>
          <p:nvPr>
            <p:ph type="subTitle" idx="1"/>
          </p:nvPr>
        </p:nvSpPr>
        <p:spPr>
          <a:xfrm>
            <a:off x="1371600" y="3492500"/>
            <a:ext cx="7086600" cy="1460500"/>
          </a:xfrm>
        </p:spPr>
        <p:txBody>
          <a:bodyPr>
            <a:normAutofit/>
          </a:bodyPr>
          <a:lstStyle>
            <a:lvl1pPr marL="0" indent="0" algn="r">
              <a:buNone/>
              <a:defRPr sz="1667">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6930180" y="4699001"/>
            <a:ext cx="1544012" cy="207749"/>
          </a:xfrm>
          <a:prstGeom prst="rect">
            <a:avLst/>
          </a:prstGeom>
          <a:noFill/>
        </p:spPr>
        <p:txBody>
          <a:bodyPr wrap="none" rtlCol="0">
            <a:spAutoFit/>
          </a:bodyPr>
          <a:lstStyle/>
          <a:p>
            <a:pPr algn="r"/>
            <a:r>
              <a:rPr lang="en-US" sz="750" b="0" i="1" cap="small" baseline="0" dirty="0">
                <a:solidFill>
                  <a:srgbClr val="008EC0"/>
                </a:solidFill>
              </a:rPr>
              <a:t>Driving for a Greener World</a:t>
            </a:r>
          </a:p>
        </p:txBody>
      </p:sp>
    </p:spTree>
    <p:extLst>
      <p:ext uri="{BB962C8B-B14F-4D97-AF65-F5344CB8AC3E}">
        <p14:creationId xmlns:p14="http://schemas.microsoft.com/office/powerpoint/2010/main" val="390520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11">
            <a:extLst>
              <a:ext uri="{FF2B5EF4-FFF2-40B4-BE49-F238E27FC236}">
                <a16:creationId xmlns="" xmlns:a16="http://schemas.microsoft.com/office/drawing/2014/main" id="{182C6005-6A13-441A-8EC0-715CE037AE77}"/>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B123F763-B910-4029-A1E3-572BFA4FC56F}" type="slidenum">
              <a:rPr lang="en-US" altLang="en-US"/>
              <a:pPr>
                <a:defRPr/>
              </a:pPr>
              <a:t>‹#›</a:t>
            </a:fld>
            <a:endParaRPr lang="en-US" altLang="en-US"/>
          </a:p>
        </p:txBody>
      </p:sp>
    </p:spTree>
    <p:extLst>
      <p:ext uri="{BB962C8B-B14F-4D97-AF65-F5344CB8AC3E}">
        <p14:creationId xmlns:p14="http://schemas.microsoft.com/office/powerpoint/2010/main" val="31681186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buClr>
                <a:schemeClr val="bg1">
                  <a:lumMod val="65000"/>
                </a:schemeClr>
              </a:buClr>
              <a:defRPr/>
            </a:lvl1pPr>
            <a:lvl2pPr>
              <a:buClr>
                <a:schemeClr val="bg1">
                  <a:lumMod val="65000"/>
                </a:schemeClr>
              </a:buClr>
              <a:defRPr/>
            </a:lvl2pPr>
            <a:lvl3pPr>
              <a:buClr>
                <a:schemeClr val="bg1">
                  <a:lumMod val="65000"/>
                </a:schemeClr>
              </a:buClr>
              <a:defRPr sz="1600"/>
            </a:lvl3pPr>
            <a:lvl4pPr>
              <a:buClr>
                <a:schemeClr val="bg1">
                  <a:lumMod val="65000"/>
                </a:schemeClr>
              </a:buClr>
              <a:defRPr/>
            </a:lvl4pPr>
            <a:lvl5pPr>
              <a:buClr>
                <a:schemeClr val="bg1">
                  <a:lumMod val="65000"/>
                </a:schemeClr>
              </a:buCl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11">
            <a:extLst>
              <a:ext uri="{FF2B5EF4-FFF2-40B4-BE49-F238E27FC236}">
                <a16:creationId xmlns="" xmlns:a16="http://schemas.microsoft.com/office/drawing/2014/main" id="{18E83775-8C95-40A4-B028-15B7DA7E1F1A}"/>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BC2016F9-9F88-4D9F-B0C3-34A784E9ADDA}" type="slidenum">
              <a:rPr lang="en-US" altLang="en-US"/>
              <a:pPr>
                <a:defRPr/>
              </a:pPr>
              <a:t>‹#›</a:t>
            </a:fld>
            <a:endParaRPr lang="en-US" altLang="en-US"/>
          </a:p>
        </p:txBody>
      </p:sp>
    </p:spTree>
    <p:extLst>
      <p:ext uri="{BB962C8B-B14F-4D97-AF65-F5344CB8AC3E}">
        <p14:creationId xmlns:p14="http://schemas.microsoft.com/office/powerpoint/2010/main" val="16359168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0" descr="Diodes std slide - last page blank.jpg">
            <a:extLst>
              <a:ext uri="{FF2B5EF4-FFF2-40B4-BE49-F238E27FC236}">
                <a16:creationId xmlns="" xmlns:a16="http://schemas.microsoft.com/office/drawing/2014/main" id="{3A86C0BA-2A89-4C9A-94A0-ED9FFAAF6B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0">
            <a:extLst>
              <a:ext uri="{FF2B5EF4-FFF2-40B4-BE49-F238E27FC236}">
                <a16:creationId xmlns="" xmlns:a16="http://schemas.microsoft.com/office/drawing/2014/main" id="{7DDA6477-B491-4B48-B642-A4F765501C2B}"/>
              </a:ext>
            </a:extLst>
          </p:cNvPr>
          <p:cNvSpPr>
            <a:spLocks noChangeArrowheads="1"/>
          </p:cNvSpPr>
          <p:nvPr userDrawn="1"/>
        </p:nvSpPr>
        <p:spPr bwMode="auto">
          <a:xfrm>
            <a:off x="1295400" y="3162300"/>
            <a:ext cx="39243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algn="ctr" eaLnBrk="0" fontAlgn="base" hangingPunct="0">
              <a:spcBef>
                <a:spcPct val="50000"/>
              </a:spcBef>
              <a:spcAft>
                <a:spcPct val="0"/>
              </a:spcAft>
              <a:defRPr sz="900" b="1">
                <a:solidFill>
                  <a:schemeClr val="tx1"/>
                </a:solidFill>
                <a:latin typeface="Arial" charset="0"/>
                <a:ea typeface="ＭＳ Ｐゴシック" charset="-128"/>
              </a:defRPr>
            </a:lvl6pPr>
            <a:lvl7pPr marL="2971800" indent="-228600" algn="ctr" eaLnBrk="0" fontAlgn="base" hangingPunct="0">
              <a:spcBef>
                <a:spcPct val="50000"/>
              </a:spcBef>
              <a:spcAft>
                <a:spcPct val="0"/>
              </a:spcAft>
              <a:defRPr sz="900" b="1">
                <a:solidFill>
                  <a:schemeClr val="tx1"/>
                </a:solidFill>
                <a:latin typeface="Arial" charset="0"/>
                <a:ea typeface="ＭＳ Ｐゴシック" charset="-128"/>
              </a:defRPr>
            </a:lvl7pPr>
            <a:lvl8pPr marL="3429000" indent="-228600" algn="ctr" eaLnBrk="0" fontAlgn="base" hangingPunct="0">
              <a:spcBef>
                <a:spcPct val="50000"/>
              </a:spcBef>
              <a:spcAft>
                <a:spcPct val="0"/>
              </a:spcAft>
              <a:defRPr sz="900" b="1">
                <a:solidFill>
                  <a:schemeClr val="tx1"/>
                </a:solidFill>
                <a:latin typeface="Arial" charset="0"/>
                <a:ea typeface="ＭＳ Ｐゴシック" charset="-128"/>
              </a:defRPr>
            </a:lvl8pPr>
            <a:lvl9pPr marL="3886200" indent="-228600" algn="ctr" eaLnBrk="0" fontAlgn="base" hangingPunct="0">
              <a:spcBef>
                <a:spcPct val="50000"/>
              </a:spcBef>
              <a:spcAft>
                <a:spcPct val="0"/>
              </a:spcAft>
              <a:defRPr sz="900" b="1">
                <a:solidFill>
                  <a:schemeClr val="tx1"/>
                </a:solidFill>
                <a:latin typeface="Arial" charset="0"/>
                <a:ea typeface="ＭＳ Ｐゴシック" charset="-128"/>
              </a:defRPr>
            </a:lvl9pPr>
          </a:lstStyle>
          <a:p>
            <a:pPr eaLnBrk="1" hangingPunct="1">
              <a:spcBef>
                <a:spcPct val="50000"/>
              </a:spcBef>
              <a:defRPr/>
            </a:pPr>
            <a:r>
              <a:rPr kumimoji="1" lang="en-US" altLang="zh-TW" sz="700" b="0">
                <a:solidFill>
                  <a:srgbClr val="FFFFFF"/>
                </a:solidFill>
                <a:ea typeface="新細明體" charset="-120"/>
              </a:rPr>
              <a:t>This presentation contains Diodes </a:t>
            </a:r>
            <a:r>
              <a:rPr lang="en-US" altLang="en-US" sz="700" b="0">
                <a:solidFill>
                  <a:srgbClr val="FFFFFF"/>
                </a:solidFill>
              </a:rPr>
              <a:t>proprietary and confidential information</a:t>
            </a:r>
            <a:endParaRPr lang="zh-TW" altLang="en-US" sz="700" b="0">
              <a:solidFill>
                <a:srgbClr val="FFFFFF"/>
              </a:solidFill>
            </a:endParaRPr>
          </a:p>
        </p:txBody>
      </p:sp>
      <p:sp>
        <p:nvSpPr>
          <p:cNvPr id="4" name="Rectangle 1">
            <a:extLst>
              <a:ext uri="{FF2B5EF4-FFF2-40B4-BE49-F238E27FC236}">
                <a16:creationId xmlns="" xmlns:a16="http://schemas.microsoft.com/office/drawing/2014/main" id="{0095EDD7-A1D3-4DE0-8B71-1A4D98620E9D}"/>
              </a:ext>
            </a:extLst>
          </p:cNvPr>
          <p:cNvSpPr>
            <a:spLocks noChangeArrowheads="1"/>
          </p:cNvSpPr>
          <p:nvPr userDrawn="1"/>
        </p:nvSpPr>
        <p:spPr bwMode="auto">
          <a:xfrm>
            <a:off x="1477963" y="1409700"/>
            <a:ext cx="30940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algn="ctr" eaLnBrk="0" fontAlgn="base" hangingPunct="0">
              <a:spcBef>
                <a:spcPct val="50000"/>
              </a:spcBef>
              <a:spcAft>
                <a:spcPct val="0"/>
              </a:spcAft>
              <a:defRPr sz="900" b="1">
                <a:solidFill>
                  <a:schemeClr val="tx1"/>
                </a:solidFill>
                <a:latin typeface="Arial" charset="0"/>
                <a:ea typeface="ＭＳ Ｐゴシック" charset="-128"/>
              </a:defRPr>
            </a:lvl6pPr>
            <a:lvl7pPr marL="2971800" indent="-228600" algn="ctr" eaLnBrk="0" fontAlgn="base" hangingPunct="0">
              <a:spcBef>
                <a:spcPct val="50000"/>
              </a:spcBef>
              <a:spcAft>
                <a:spcPct val="0"/>
              </a:spcAft>
              <a:defRPr sz="900" b="1">
                <a:solidFill>
                  <a:schemeClr val="tx1"/>
                </a:solidFill>
                <a:latin typeface="Arial" charset="0"/>
                <a:ea typeface="ＭＳ Ｐゴシック" charset="-128"/>
              </a:defRPr>
            </a:lvl7pPr>
            <a:lvl8pPr marL="3429000" indent="-228600" algn="ctr" eaLnBrk="0" fontAlgn="base" hangingPunct="0">
              <a:spcBef>
                <a:spcPct val="50000"/>
              </a:spcBef>
              <a:spcAft>
                <a:spcPct val="0"/>
              </a:spcAft>
              <a:defRPr sz="900" b="1">
                <a:solidFill>
                  <a:schemeClr val="tx1"/>
                </a:solidFill>
                <a:latin typeface="Arial" charset="0"/>
                <a:ea typeface="ＭＳ Ｐゴシック" charset="-128"/>
              </a:defRPr>
            </a:lvl8pPr>
            <a:lvl9pPr marL="3886200" indent="-228600" algn="ctr" eaLnBrk="0" fontAlgn="base" hangingPunct="0">
              <a:spcBef>
                <a:spcPct val="50000"/>
              </a:spcBef>
              <a:spcAft>
                <a:spcPct val="0"/>
              </a:spcAft>
              <a:defRPr sz="900" b="1">
                <a:solidFill>
                  <a:schemeClr val="tx1"/>
                </a:solidFill>
                <a:latin typeface="Arial" charset="0"/>
                <a:ea typeface="ＭＳ Ｐゴシック" charset="-128"/>
              </a:defRPr>
            </a:lvl9pPr>
          </a:lstStyle>
          <a:p>
            <a:pPr eaLnBrk="1" hangingPunct="1">
              <a:spcBef>
                <a:spcPct val="50000"/>
              </a:spcBef>
              <a:defRPr/>
            </a:pPr>
            <a:r>
              <a:rPr lang="en-US" altLang="zh-TW" sz="4000">
                <a:solidFill>
                  <a:srgbClr val="10468B"/>
                </a:solidFill>
              </a:rPr>
              <a:t>Thank you</a:t>
            </a:r>
          </a:p>
        </p:txBody>
      </p:sp>
      <p:pic>
        <p:nvPicPr>
          <p:cNvPr id="5" name="Picture 16" descr="logo-diodes-colour.png">
            <a:extLst>
              <a:ext uri="{FF2B5EF4-FFF2-40B4-BE49-F238E27FC236}">
                <a16:creationId xmlns="" xmlns:a16="http://schemas.microsoft.com/office/drawing/2014/main" id="{3E94EDD3-1160-4AF2-9878-00B5F6E84A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0200" y="915988"/>
            <a:ext cx="2362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5816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3672417"/>
            <a:ext cx="7772400" cy="1135063"/>
          </a:xfrm>
        </p:spPr>
        <p:txBody>
          <a:bodyPr anchor="t"/>
          <a:lstStyle>
            <a:lvl1pPr algn="l">
              <a:defRPr sz="3500" b="1" cap="all"/>
            </a:lvl1pPr>
          </a:lstStyle>
          <a:p>
            <a:r>
              <a:rPr lang="en-GB"/>
              <a:t>Click to edit Master title style</a:t>
            </a:r>
            <a:endParaRPr lang="en-US"/>
          </a:p>
        </p:txBody>
      </p:sp>
      <p:sp>
        <p:nvSpPr>
          <p:cNvPr id="3" name="Text Placeholder 2"/>
          <p:cNvSpPr>
            <a:spLocks noGrp="1"/>
          </p:cNvSpPr>
          <p:nvPr>
            <p:ph type="body" idx="1"/>
          </p:nvPr>
        </p:nvSpPr>
        <p:spPr>
          <a:xfrm>
            <a:off x="722435" y="2422261"/>
            <a:ext cx="7772400" cy="1250156"/>
          </a:xfrm>
        </p:spPr>
        <p:txBody>
          <a:bodyPr anchor="b"/>
          <a:lstStyle>
            <a:lvl1pPr marL="0" indent="0">
              <a:buNone/>
              <a:defRPr sz="1800"/>
            </a:lvl1pPr>
            <a:lvl2pPr marL="405216" indent="0">
              <a:buNone/>
              <a:defRPr sz="1600"/>
            </a:lvl2pPr>
            <a:lvl3pPr marL="810433" indent="0">
              <a:buNone/>
              <a:defRPr sz="1400"/>
            </a:lvl3pPr>
            <a:lvl4pPr marL="1215649" indent="0">
              <a:buNone/>
              <a:defRPr sz="1200"/>
            </a:lvl4pPr>
            <a:lvl5pPr marL="1620865" indent="0">
              <a:buNone/>
              <a:defRPr sz="1200"/>
            </a:lvl5pPr>
            <a:lvl6pPr marL="2026082" indent="0">
              <a:buNone/>
              <a:defRPr sz="1200"/>
            </a:lvl6pPr>
            <a:lvl7pPr marL="2431298" indent="0">
              <a:buNone/>
              <a:defRPr sz="1200"/>
            </a:lvl7pPr>
            <a:lvl8pPr marL="2836515" indent="0">
              <a:buNone/>
              <a:defRPr sz="1200"/>
            </a:lvl8pPr>
            <a:lvl9pPr marL="3241731" indent="0">
              <a:buNone/>
              <a:defRPr sz="1200"/>
            </a:lvl9pPr>
          </a:lstStyle>
          <a:p>
            <a:pPr lvl="0"/>
            <a:r>
              <a:rPr lang="en-GB"/>
              <a:t>Click to edit Master text styles</a:t>
            </a:r>
          </a:p>
        </p:txBody>
      </p:sp>
      <p:sp>
        <p:nvSpPr>
          <p:cNvPr id="4" name="Slide Number Placeholder 11">
            <a:extLst>
              <a:ext uri="{FF2B5EF4-FFF2-40B4-BE49-F238E27FC236}">
                <a16:creationId xmlns="" xmlns:a16="http://schemas.microsoft.com/office/drawing/2014/main" id="{F4268785-7F83-4558-B0B0-D36AED6134DA}"/>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D8A2900B-8BFC-4173-88E6-EFC7668F6165}" type="slidenum">
              <a:rPr lang="en-US" altLang="en-US"/>
              <a:pPr>
                <a:defRPr/>
              </a:pPr>
              <a:t>‹#›</a:t>
            </a:fld>
            <a:endParaRPr lang="en-US" altLang="en-US"/>
          </a:p>
        </p:txBody>
      </p:sp>
    </p:spTree>
    <p:extLst>
      <p:ext uri="{BB962C8B-B14F-4D97-AF65-F5344CB8AC3E}">
        <p14:creationId xmlns:p14="http://schemas.microsoft.com/office/powerpoint/2010/main" val="7698756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597877" y="952500"/>
            <a:ext cx="3763108" cy="4127500"/>
          </a:xfrm>
        </p:spPr>
        <p:txBody>
          <a:bodyPr/>
          <a:lstStyle>
            <a:lvl1pPr>
              <a:buClr>
                <a:schemeClr val="bg1">
                  <a:lumMod val="65000"/>
                </a:schemeClr>
              </a:buClr>
              <a:defRPr sz="2500"/>
            </a:lvl1pPr>
            <a:lvl2pPr>
              <a:buClr>
                <a:schemeClr val="bg1">
                  <a:lumMod val="65000"/>
                </a:schemeClr>
              </a:buClr>
              <a:defRPr sz="2100"/>
            </a:lvl2pPr>
            <a:lvl3pPr>
              <a:buClr>
                <a:schemeClr val="bg1">
                  <a:lumMod val="65000"/>
                </a:schemeClr>
              </a:buClr>
              <a:defRPr sz="1800"/>
            </a:lvl3pPr>
            <a:lvl4pPr>
              <a:buClr>
                <a:schemeClr val="bg1">
                  <a:lumMod val="65000"/>
                </a:schemeClr>
              </a:buClr>
              <a:defRPr sz="1600"/>
            </a:lvl4pPr>
            <a:lvl5pPr>
              <a:buClr>
                <a:schemeClr val="bg1">
                  <a:lumMod val="65000"/>
                </a:schemeClr>
              </a:buCl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47846" y="952500"/>
            <a:ext cx="3763108" cy="4127500"/>
          </a:xfrm>
        </p:spPr>
        <p:txBody>
          <a:bodyPr/>
          <a:lstStyle>
            <a:lvl1pPr>
              <a:buClr>
                <a:schemeClr val="bg1">
                  <a:lumMod val="65000"/>
                </a:schemeClr>
              </a:buClr>
              <a:defRPr sz="2500"/>
            </a:lvl1pPr>
            <a:lvl2pPr>
              <a:buClr>
                <a:schemeClr val="bg1">
                  <a:lumMod val="65000"/>
                </a:schemeClr>
              </a:buClr>
              <a:defRPr sz="2100"/>
            </a:lvl2pPr>
            <a:lvl3pPr>
              <a:buClr>
                <a:schemeClr val="bg1">
                  <a:lumMod val="65000"/>
                </a:schemeClr>
              </a:buClr>
              <a:defRPr sz="1800"/>
            </a:lvl3pPr>
            <a:lvl4pPr>
              <a:buClr>
                <a:schemeClr val="bg1">
                  <a:lumMod val="65000"/>
                </a:schemeClr>
              </a:buClr>
              <a:defRPr sz="1600"/>
            </a:lvl4pPr>
            <a:lvl5pPr>
              <a:buClr>
                <a:schemeClr val="bg1">
                  <a:lumMod val="65000"/>
                </a:schemeClr>
              </a:buCl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11">
            <a:extLst>
              <a:ext uri="{FF2B5EF4-FFF2-40B4-BE49-F238E27FC236}">
                <a16:creationId xmlns="" xmlns:a16="http://schemas.microsoft.com/office/drawing/2014/main" id="{3194C833-829D-4C59-B796-08A96C2FFAA1}"/>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D61A8D7B-FBEB-441F-8A82-2AFC2605B2A1}" type="slidenum">
              <a:rPr lang="en-US" altLang="en-US"/>
              <a:pPr>
                <a:defRPr/>
              </a:pPr>
              <a:t>‹#›</a:t>
            </a:fld>
            <a:endParaRPr lang="en-US" altLang="en-US"/>
          </a:p>
        </p:txBody>
      </p:sp>
    </p:spTree>
    <p:extLst>
      <p:ext uri="{BB962C8B-B14F-4D97-AF65-F5344CB8AC3E}">
        <p14:creationId xmlns:p14="http://schemas.microsoft.com/office/powerpoint/2010/main" val="7610347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279261"/>
            <a:ext cx="4040066"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en-GB"/>
              <a:t>Click to edit Master text styles</a:t>
            </a:r>
          </a:p>
        </p:txBody>
      </p:sp>
      <p:sp>
        <p:nvSpPr>
          <p:cNvPr id="4" name="Content Placeholder 3"/>
          <p:cNvSpPr>
            <a:spLocks noGrp="1"/>
          </p:cNvSpPr>
          <p:nvPr>
            <p:ph sz="half" idx="2"/>
          </p:nvPr>
        </p:nvSpPr>
        <p:spPr>
          <a:xfrm>
            <a:off x="457200" y="1812396"/>
            <a:ext cx="4040066"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270" y="1279261"/>
            <a:ext cx="4041531"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en-GB"/>
              <a:t>Click to edit Master text styles</a:t>
            </a:r>
          </a:p>
        </p:txBody>
      </p:sp>
      <p:sp>
        <p:nvSpPr>
          <p:cNvPr id="6" name="Content Placeholder 5"/>
          <p:cNvSpPr>
            <a:spLocks noGrp="1"/>
          </p:cNvSpPr>
          <p:nvPr>
            <p:ph sz="quarter" idx="4"/>
          </p:nvPr>
        </p:nvSpPr>
        <p:spPr>
          <a:xfrm>
            <a:off x="4645270" y="1812396"/>
            <a:ext cx="4041531"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11">
            <a:extLst>
              <a:ext uri="{FF2B5EF4-FFF2-40B4-BE49-F238E27FC236}">
                <a16:creationId xmlns="" xmlns:a16="http://schemas.microsoft.com/office/drawing/2014/main" id="{61DC51EA-25B4-4D89-8154-E9CCFA92368B}"/>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DD3A33D1-A643-4442-A045-A1F29D6C9C16}" type="slidenum">
              <a:rPr lang="en-US" altLang="en-US"/>
              <a:pPr>
                <a:defRPr/>
              </a:pPr>
              <a:t>‹#›</a:t>
            </a:fld>
            <a:endParaRPr lang="en-US" altLang="en-US"/>
          </a:p>
        </p:txBody>
      </p:sp>
    </p:spTree>
    <p:extLst>
      <p:ext uri="{BB962C8B-B14F-4D97-AF65-F5344CB8AC3E}">
        <p14:creationId xmlns:p14="http://schemas.microsoft.com/office/powerpoint/2010/main" val="32324262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11">
            <a:extLst>
              <a:ext uri="{FF2B5EF4-FFF2-40B4-BE49-F238E27FC236}">
                <a16:creationId xmlns="" xmlns:a16="http://schemas.microsoft.com/office/drawing/2014/main" id="{0632353F-AE1D-440F-A310-4A4E3DB01A57}"/>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2CAA0266-D3E1-4351-A080-03814FD09A48}" type="slidenum">
              <a:rPr lang="en-US" altLang="en-US"/>
              <a:pPr>
                <a:defRPr/>
              </a:pPr>
              <a:t>‹#›</a:t>
            </a:fld>
            <a:endParaRPr lang="en-US" altLang="en-US"/>
          </a:p>
        </p:txBody>
      </p:sp>
    </p:spTree>
    <p:extLst>
      <p:ext uri="{BB962C8B-B14F-4D97-AF65-F5344CB8AC3E}">
        <p14:creationId xmlns:p14="http://schemas.microsoft.com/office/powerpoint/2010/main" val="23795287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a:extLst>
              <a:ext uri="{FF2B5EF4-FFF2-40B4-BE49-F238E27FC236}">
                <a16:creationId xmlns="" xmlns:a16="http://schemas.microsoft.com/office/drawing/2014/main" id="{3D1461EE-116F-4786-894F-3E3003486444}"/>
              </a:ext>
            </a:extLst>
          </p:cNvPr>
          <p:cNvSpPr>
            <a:spLocks noGrp="1"/>
          </p:cNvSpPr>
          <p:nvPr>
            <p:ph type="sldNum" sz="quarter" idx="10"/>
          </p:nvPr>
        </p:nvSpPr>
        <p:spPr>
          <a:xfrm>
            <a:off x="8370888" y="5362575"/>
            <a:ext cx="315912" cy="2667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50000"/>
              </a:spcBef>
              <a:defRPr/>
            </a:lvl1pPr>
          </a:lstStyle>
          <a:p>
            <a:pPr>
              <a:defRPr/>
            </a:pPr>
            <a:fld id="{5A569F2C-AC1F-44D6-9ADB-9DFEC4627A4E}" type="slidenum">
              <a:rPr lang="en-US" altLang="en-US"/>
              <a:pPr>
                <a:defRPr/>
              </a:pPr>
              <a:t>‹#›</a:t>
            </a:fld>
            <a:endParaRPr lang="en-US" altLang="en-US"/>
          </a:p>
        </p:txBody>
      </p:sp>
    </p:spTree>
    <p:extLst>
      <p:ext uri="{BB962C8B-B14F-4D97-AF65-F5344CB8AC3E}">
        <p14:creationId xmlns:p14="http://schemas.microsoft.com/office/powerpoint/2010/main" val="13293732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diodes.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bottom curve.jpg">
            <a:extLst>
              <a:ext uri="{FF2B5EF4-FFF2-40B4-BE49-F238E27FC236}">
                <a16:creationId xmlns="" xmlns:a16="http://schemas.microsoft.com/office/drawing/2014/main" id="{A12E86BD-200F-4133-9F79-30151D24313F}"/>
              </a:ext>
            </a:extLst>
          </p:cNvPr>
          <p:cNvPicPr>
            <a:picLocks noChangeAspect="1"/>
          </p:cNvPicPr>
          <p:nvPr userDrawn="1"/>
        </p:nvPicPr>
        <p:blipFill>
          <a:blip r:embed="rId19">
            <a:extLst>
              <a:ext uri="{28A0092B-C50C-407E-A947-70E740481C1C}">
                <a14:useLocalDpi xmlns:a14="http://schemas.microsoft.com/office/drawing/2010/main" val="0"/>
              </a:ext>
            </a:extLst>
          </a:blip>
          <a:srcRect b="3999"/>
          <a:stretch>
            <a:fillRect/>
          </a:stretch>
        </p:blipFill>
        <p:spPr bwMode="auto">
          <a:xfrm>
            <a:off x="3124200" y="4800600"/>
            <a:ext cx="601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descr="diodes web link.jpg">
            <a:hlinkClick r:id="rId20"/>
            <a:extLst>
              <a:ext uri="{FF2B5EF4-FFF2-40B4-BE49-F238E27FC236}">
                <a16:creationId xmlns="" xmlns:a16="http://schemas.microsoft.com/office/drawing/2014/main" id="{3447F5ED-E375-407C-BCC2-DC3214CE5101}"/>
              </a:ext>
            </a:extLst>
          </p:cNvPr>
          <p:cNvPicPr>
            <a:picLocks noChangeAspect="1"/>
          </p:cNvPicPr>
          <p:nvPr userDrawn="1"/>
        </p:nvPicPr>
        <p:blipFill>
          <a:blip r:embed="rId21">
            <a:extLst>
              <a:ext uri="{28A0092B-C50C-407E-A947-70E740481C1C}">
                <a14:useLocalDpi xmlns:a14="http://schemas.microsoft.com/office/drawing/2010/main" val="0"/>
              </a:ext>
            </a:extLst>
          </a:blip>
          <a:srcRect l="6705" t="14873" r="6126" b="10764"/>
          <a:stretch>
            <a:fillRect/>
          </a:stretch>
        </p:blipFill>
        <p:spPr bwMode="auto">
          <a:xfrm>
            <a:off x="6318250" y="5319713"/>
            <a:ext cx="14144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4" descr="grad.jpg">
            <a:extLst>
              <a:ext uri="{FF2B5EF4-FFF2-40B4-BE49-F238E27FC236}">
                <a16:creationId xmlns="" xmlns:a16="http://schemas.microsoft.com/office/drawing/2014/main" id="{7A856315-C20C-4905-8BED-6DF95A52CFB9}"/>
              </a:ext>
            </a:extLst>
          </p:cNvPr>
          <p:cNvPicPr>
            <a:picLocks/>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749300"/>
            <a:ext cx="914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9" descr="Corporate top strip.jpg">
            <a:extLst>
              <a:ext uri="{FF2B5EF4-FFF2-40B4-BE49-F238E27FC236}">
                <a16:creationId xmlns="" xmlns:a16="http://schemas.microsoft.com/office/drawing/2014/main" id="{2E78888A-C96E-4FA5-9B4D-88D2319D27E1}"/>
              </a:ext>
            </a:extLst>
          </p:cNvPr>
          <p:cNvPicPr>
            <a:picLocks/>
          </p:cNvPicPr>
          <p:nvPr userDrawn="1"/>
        </p:nvPicPr>
        <p:blipFill>
          <a:blip r:embed="rId23">
            <a:extLst>
              <a:ext uri="{28A0092B-C50C-407E-A947-70E740481C1C}">
                <a14:useLocalDpi xmlns:a14="http://schemas.microsoft.com/office/drawing/2010/main" val="0"/>
              </a:ext>
            </a:extLst>
          </a:blip>
          <a:srcRect b="39375"/>
          <a:stretch>
            <a:fillRect/>
          </a:stretch>
        </p:blipFill>
        <p:spPr bwMode="auto">
          <a:xfrm>
            <a:off x="0" y="0"/>
            <a:ext cx="914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4">
            <a:extLst>
              <a:ext uri="{FF2B5EF4-FFF2-40B4-BE49-F238E27FC236}">
                <a16:creationId xmlns="" xmlns:a16="http://schemas.microsoft.com/office/drawing/2014/main" id="{000307E4-8672-45C8-BAF2-0C3283D263CD}"/>
              </a:ext>
            </a:extLst>
          </p:cNvPr>
          <p:cNvSpPr>
            <a:spLocks noGrp="1" noChangeArrowheads="1"/>
          </p:cNvSpPr>
          <p:nvPr>
            <p:ph type="title"/>
          </p:nvPr>
        </p:nvSpPr>
        <p:spPr bwMode="gray">
          <a:xfrm>
            <a:off x="561975" y="87313"/>
            <a:ext cx="840263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953" tIns="9572" rIns="15953" bIns="9572" numCol="1" anchor="ctr" anchorCtr="0" compatLnSpc="1">
            <a:prstTxWarp prst="textNoShape">
              <a:avLst/>
            </a:prstTxWarp>
          </a:bodyPr>
          <a:lstStyle/>
          <a:p>
            <a:pPr lvl="0"/>
            <a:r>
              <a:rPr lang="en-GB" altLang="zh-TW"/>
              <a:t>Click to edit master title style</a:t>
            </a:r>
          </a:p>
        </p:txBody>
      </p:sp>
      <p:sp>
        <p:nvSpPr>
          <p:cNvPr id="1031" name="Rectangle 5">
            <a:extLst>
              <a:ext uri="{FF2B5EF4-FFF2-40B4-BE49-F238E27FC236}">
                <a16:creationId xmlns="" xmlns:a16="http://schemas.microsoft.com/office/drawing/2014/main" id="{96D9EE7B-095E-423F-AD4F-D662083D47BF}"/>
              </a:ext>
            </a:extLst>
          </p:cNvPr>
          <p:cNvSpPr>
            <a:spLocks noGrp="1" noChangeArrowheads="1"/>
          </p:cNvSpPr>
          <p:nvPr>
            <p:ph type="body" idx="1"/>
          </p:nvPr>
        </p:nvSpPr>
        <p:spPr bwMode="gray">
          <a:xfrm>
            <a:off x="561975" y="952500"/>
            <a:ext cx="804227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953" tIns="9572" rIns="15953" bIns="9572" numCol="1" anchor="t" anchorCtr="0" compatLnSpc="1">
            <a:prstTxWarp prst="textNoShape">
              <a:avLst/>
            </a:prstTxWarp>
          </a:bodyPr>
          <a:lstStyle/>
          <a:p>
            <a:pPr lvl="0"/>
            <a:r>
              <a:rPr lang="en-GB" altLang="zh-TW"/>
              <a:t>Click to edit Master text styles</a:t>
            </a:r>
          </a:p>
          <a:p>
            <a:pPr lvl="1"/>
            <a:r>
              <a:rPr lang="en-GB" altLang="zh-TW"/>
              <a:t>Second level</a:t>
            </a:r>
          </a:p>
          <a:p>
            <a:pPr lvl="2"/>
            <a:r>
              <a:rPr lang="en-GB" altLang="zh-TW"/>
              <a:t>Third level</a:t>
            </a:r>
          </a:p>
          <a:p>
            <a:pPr lvl="3"/>
            <a:r>
              <a:rPr lang="en-GB" altLang="zh-TW"/>
              <a:t>Fourth level</a:t>
            </a:r>
          </a:p>
          <a:p>
            <a:pPr lvl="4"/>
            <a:r>
              <a:rPr lang="en-GB" altLang="zh-TW"/>
              <a:t>Fifth level</a:t>
            </a:r>
          </a:p>
        </p:txBody>
      </p:sp>
      <p:sp>
        <p:nvSpPr>
          <p:cNvPr id="1032" name="矩形 10">
            <a:extLst>
              <a:ext uri="{FF2B5EF4-FFF2-40B4-BE49-F238E27FC236}">
                <a16:creationId xmlns="" xmlns:a16="http://schemas.microsoft.com/office/drawing/2014/main" id="{3CD7D044-BE23-46E3-BFA1-FAE629045C42}"/>
              </a:ext>
            </a:extLst>
          </p:cNvPr>
          <p:cNvSpPr>
            <a:spLocks noChangeArrowheads="1"/>
          </p:cNvSpPr>
          <p:nvPr userDrawn="1"/>
        </p:nvSpPr>
        <p:spPr bwMode="auto">
          <a:xfrm>
            <a:off x="552450" y="5486400"/>
            <a:ext cx="39433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tx1"/>
                </a:solidFill>
                <a:latin typeface="Arial" charset="0"/>
                <a:ea typeface="ＭＳ Ｐゴシック" charset="-128"/>
              </a:defRPr>
            </a:lvl1pPr>
            <a:lvl2pPr marL="742950" indent="-285750" eaLnBrk="0" hangingPunct="0">
              <a:defRPr sz="900" b="1">
                <a:solidFill>
                  <a:schemeClr val="tx1"/>
                </a:solidFill>
                <a:latin typeface="Arial" charset="0"/>
                <a:ea typeface="ＭＳ Ｐゴシック" charset="-128"/>
              </a:defRPr>
            </a:lvl2pPr>
            <a:lvl3pPr marL="1143000" indent="-228600" eaLnBrk="0" hangingPunct="0">
              <a:defRPr sz="900" b="1">
                <a:solidFill>
                  <a:schemeClr val="tx1"/>
                </a:solidFill>
                <a:latin typeface="Arial" charset="0"/>
                <a:ea typeface="ＭＳ Ｐゴシック" charset="-128"/>
              </a:defRPr>
            </a:lvl3pPr>
            <a:lvl4pPr marL="1600200" indent="-228600" eaLnBrk="0" hangingPunct="0">
              <a:defRPr sz="900" b="1">
                <a:solidFill>
                  <a:schemeClr val="tx1"/>
                </a:solidFill>
                <a:latin typeface="Arial" charset="0"/>
                <a:ea typeface="ＭＳ Ｐゴシック" charset="-128"/>
              </a:defRPr>
            </a:lvl4pPr>
            <a:lvl5pPr marL="2057400" indent="-228600" eaLnBrk="0" hangingPunct="0">
              <a:defRPr sz="900" b="1">
                <a:solidFill>
                  <a:schemeClr val="tx1"/>
                </a:solidFill>
                <a:latin typeface="Arial" charset="0"/>
                <a:ea typeface="ＭＳ Ｐゴシック" charset="-128"/>
              </a:defRPr>
            </a:lvl5pPr>
            <a:lvl6pPr marL="2514600" indent="-228600" algn="ctr" eaLnBrk="0" fontAlgn="base" hangingPunct="0">
              <a:spcBef>
                <a:spcPct val="50000"/>
              </a:spcBef>
              <a:spcAft>
                <a:spcPct val="0"/>
              </a:spcAft>
              <a:defRPr sz="900" b="1">
                <a:solidFill>
                  <a:schemeClr val="tx1"/>
                </a:solidFill>
                <a:latin typeface="Arial" charset="0"/>
                <a:ea typeface="ＭＳ Ｐゴシック" charset="-128"/>
              </a:defRPr>
            </a:lvl6pPr>
            <a:lvl7pPr marL="2971800" indent="-228600" algn="ctr" eaLnBrk="0" fontAlgn="base" hangingPunct="0">
              <a:spcBef>
                <a:spcPct val="50000"/>
              </a:spcBef>
              <a:spcAft>
                <a:spcPct val="0"/>
              </a:spcAft>
              <a:defRPr sz="900" b="1">
                <a:solidFill>
                  <a:schemeClr val="tx1"/>
                </a:solidFill>
                <a:latin typeface="Arial" charset="0"/>
                <a:ea typeface="ＭＳ Ｐゴシック" charset="-128"/>
              </a:defRPr>
            </a:lvl7pPr>
            <a:lvl8pPr marL="3429000" indent="-228600" algn="ctr" eaLnBrk="0" fontAlgn="base" hangingPunct="0">
              <a:spcBef>
                <a:spcPct val="50000"/>
              </a:spcBef>
              <a:spcAft>
                <a:spcPct val="0"/>
              </a:spcAft>
              <a:defRPr sz="900" b="1">
                <a:solidFill>
                  <a:schemeClr val="tx1"/>
                </a:solidFill>
                <a:latin typeface="Arial" charset="0"/>
                <a:ea typeface="ＭＳ Ｐゴシック" charset="-128"/>
              </a:defRPr>
            </a:lvl8pPr>
            <a:lvl9pPr marL="3886200" indent="-228600" algn="ctr" eaLnBrk="0" fontAlgn="base" hangingPunct="0">
              <a:spcBef>
                <a:spcPct val="50000"/>
              </a:spcBef>
              <a:spcAft>
                <a:spcPct val="0"/>
              </a:spcAft>
              <a:defRPr sz="900" b="1">
                <a:solidFill>
                  <a:schemeClr val="tx1"/>
                </a:solidFill>
                <a:latin typeface="Arial" charset="0"/>
                <a:ea typeface="ＭＳ Ｐゴシック" charset="-128"/>
              </a:defRPr>
            </a:lvl9pPr>
          </a:lstStyle>
          <a:p>
            <a:pPr eaLnBrk="1" hangingPunct="1">
              <a:spcBef>
                <a:spcPct val="50000"/>
              </a:spcBef>
              <a:defRPr/>
            </a:pPr>
            <a:r>
              <a:rPr kumimoji="1" lang="en-US" altLang="zh-TW" sz="700" b="0" dirty="0">
                <a:ea typeface="新細明體" charset="-120"/>
              </a:rPr>
              <a:t>This presentation contains Diodes </a:t>
            </a:r>
            <a:r>
              <a:rPr lang="en-US" altLang="en-US" sz="700" b="0" dirty="0"/>
              <a:t>proprietary and confidential information</a:t>
            </a:r>
            <a:endParaRPr lang="zh-TW" altLang="en-US" sz="700" b="0" dirty="0"/>
          </a:p>
        </p:txBody>
      </p:sp>
      <p:pic>
        <p:nvPicPr>
          <p:cNvPr id="1033" name="Picture 14" descr="logo-diodes-colour.png">
            <a:extLst>
              <a:ext uri="{FF2B5EF4-FFF2-40B4-BE49-F238E27FC236}">
                <a16:creationId xmlns="" xmlns:a16="http://schemas.microsoft.com/office/drawing/2014/main" id="{C2590994-6EB0-4B9B-88F6-0E96B4FD3A4B}"/>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71500" y="5105400"/>
            <a:ext cx="1981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
            <a:extLst>
              <a:ext uri="{FF2B5EF4-FFF2-40B4-BE49-F238E27FC236}">
                <a16:creationId xmlns="" xmlns:a16="http://schemas.microsoft.com/office/drawing/2014/main" id="{77CA2A86-1796-4E76-924B-4EA26A95CD96}"/>
              </a:ext>
            </a:extLst>
          </p:cNvPr>
          <p:cNvSpPr txBox="1">
            <a:spLocks noChangeArrowheads="1"/>
          </p:cNvSpPr>
          <p:nvPr userDrawn="1"/>
        </p:nvSpPr>
        <p:spPr bwMode="auto">
          <a:xfrm>
            <a:off x="8643938" y="5500688"/>
            <a:ext cx="504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spcBef>
                <a:spcPct val="50000"/>
              </a:spcBef>
            </a:pPr>
            <a:fld id="{52548187-945B-4400-A93E-2D4961430678}" type="slidenum">
              <a:rPr lang="en-US" altLang="en-US" sz="700">
                <a:solidFill>
                  <a:schemeClr val="bg1"/>
                </a:solidFill>
              </a:rPr>
              <a:pPr algn="r" eaLnBrk="1" hangingPunct="1">
                <a:spcBef>
                  <a:spcPct val="50000"/>
                </a:spcBef>
              </a:pPr>
              <a:t>‹#›</a:t>
            </a:fld>
            <a:endParaRPr lang="en-US" altLang="en-US" sz="700">
              <a:solidFill>
                <a:schemeClr val="bg1"/>
              </a:solidFill>
            </a:endParaRPr>
          </a:p>
        </p:txBody>
      </p:sp>
      <p:sp>
        <p:nvSpPr>
          <p:cNvPr id="1035" name="TextBox 2">
            <a:extLst>
              <a:ext uri="{FF2B5EF4-FFF2-40B4-BE49-F238E27FC236}">
                <a16:creationId xmlns="" xmlns:a16="http://schemas.microsoft.com/office/drawing/2014/main" id="{D7A67B7C-0BA1-4329-9990-EADF5A3B7F4A}"/>
              </a:ext>
            </a:extLst>
          </p:cNvPr>
          <p:cNvSpPr txBox="1">
            <a:spLocks noChangeArrowheads="1"/>
          </p:cNvSpPr>
          <p:nvPr userDrawn="1"/>
        </p:nvSpPr>
        <p:spPr bwMode="auto">
          <a:xfrm>
            <a:off x="6038850" y="5514975"/>
            <a:ext cx="1925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altLang="en-US" sz="700">
                <a:solidFill>
                  <a:schemeClr val="bg1"/>
                </a:solidFill>
              </a:rPr>
              <a:t>&lt; Filename &gt;</a:t>
            </a:r>
          </a:p>
        </p:txBody>
      </p:sp>
    </p:spTree>
  </p:cSld>
  <p:clrMap bg1="lt1" tx1="dk1" bg2="lt2" tx2="dk2" accent1="accent1" accent2="accent2" accent3="accent3" accent4="accent4" accent5="accent5" accent6="accent6" hlink="hlink" folHlink="folHlink"/>
  <p:sldLayoutIdLst>
    <p:sldLayoutId id="2147486353" r:id="rId1"/>
    <p:sldLayoutId id="2147486354" r:id="rId2"/>
    <p:sldLayoutId id="2147486355" r:id="rId3"/>
    <p:sldLayoutId id="2147486356" r:id="rId4"/>
    <p:sldLayoutId id="2147486357" r:id="rId5"/>
    <p:sldLayoutId id="2147486358" r:id="rId6"/>
    <p:sldLayoutId id="2147486359" r:id="rId7"/>
    <p:sldLayoutId id="2147486360" r:id="rId8"/>
    <p:sldLayoutId id="2147486361" r:id="rId9"/>
    <p:sldLayoutId id="2147486362" r:id="rId10"/>
    <p:sldLayoutId id="2147486363" r:id="rId11"/>
    <p:sldLayoutId id="2147486364" r:id="rId12"/>
    <p:sldLayoutId id="2147486365" r:id="rId13"/>
    <p:sldLayoutId id="2147486366" r:id="rId14"/>
    <p:sldLayoutId id="2147486367" r:id="rId15"/>
    <p:sldLayoutId id="2147486368" r:id="rId16"/>
    <p:sldLayoutId id="2147486369" r:id="rId17"/>
  </p:sldLayoutIdLst>
  <p:transition>
    <p:fade/>
  </p:transition>
  <p:hf sldNum="0" hdr="0" ftr="0" dt="0"/>
  <p:txStyles>
    <p:titleStyle>
      <a:lvl1pPr algn="l" defTabSz="979488" rtl="0" eaLnBrk="0" fontAlgn="base" hangingPunct="0">
        <a:lnSpc>
          <a:spcPct val="105000"/>
        </a:lnSpc>
        <a:spcBef>
          <a:spcPct val="0"/>
        </a:spcBef>
        <a:spcAft>
          <a:spcPct val="0"/>
        </a:spcAft>
        <a:defRPr sz="2700" b="1">
          <a:solidFill>
            <a:schemeClr val="bg1"/>
          </a:solidFill>
          <a:latin typeface="+mj-lt"/>
          <a:ea typeface="MS PGothic" panose="020B0600070205080204" pitchFamily="34" charset="-128"/>
          <a:cs typeface="ＭＳ Ｐゴシック" pitchFamily="31" charset="-128"/>
        </a:defRPr>
      </a:lvl1pPr>
      <a:lvl2pPr algn="l" defTabSz="979488" rtl="0" eaLnBrk="0" fontAlgn="base" hangingPunct="0">
        <a:lnSpc>
          <a:spcPct val="105000"/>
        </a:lnSpc>
        <a:spcBef>
          <a:spcPct val="0"/>
        </a:spcBef>
        <a:spcAft>
          <a:spcPct val="0"/>
        </a:spcAft>
        <a:defRPr sz="2700" b="1">
          <a:solidFill>
            <a:schemeClr val="bg1"/>
          </a:solidFill>
          <a:latin typeface="Arial" pitchFamily="26" charset="0"/>
          <a:ea typeface="MS PGothic" panose="020B0600070205080204" pitchFamily="34" charset="-128"/>
          <a:cs typeface="ＭＳ Ｐゴシック" pitchFamily="31" charset="-128"/>
        </a:defRPr>
      </a:lvl2pPr>
      <a:lvl3pPr algn="l" defTabSz="979488" rtl="0" eaLnBrk="0" fontAlgn="base" hangingPunct="0">
        <a:lnSpc>
          <a:spcPct val="105000"/>
        </a:lnSpc>
        <a:spcBef>
          <a:spcPct val="0"/>
        </a:spcBef>
        <a:spcAft>
          <a:spcPct val="0"/>
        </a:spcAft>
        <a:defRPr sz="2700" b="1">
          <a:solidFill>
            <a:schemeClr val="bg1"/>
          </a:solidFill>
          <a:latin typeface="Arial" pitchFamily="26" charset="0"/>
          <a:ea typeface="MS PGothic" panose="020B0600070205080204" pitchFamily="34" charset="-128"/>
          <a:cs typeface="ＭＳ Ｐゴシック" pitchFamily="31" charset="-128"/>
        </a:defRPr>
      </a:lvl3pPr>
      <a:lvl4pPr algn="l" defTabSz="979488" rtl="0" eaLnBrk="0" fontAlgn="base" hangingPunct="0">
        <a:lnSpc>
          <a:spcPct val="105000"/>
        </a:lnSpc>
        <a:spcBef>
          <a:spcPct val="0"/>
        </a:spcBef>
        <a:spcAft>
          <a:spcPct val="0"/>
        </a:spcAft>
        <a:defRPr sz="2700" b="1">
          <a:solidFill>
            <a:schemeClr val="bg1"/>
          </a:solidFill>
          <a:latin typeface="Arial" pitchFamily="26" charset="0"/>
          <a:ea typeface="MS PGothic" panose="020B0600070205080204" pitchFamily="34" charset="-128"/>
          <a:cs typeface="ＭＳ Ｐゴシック" pitchFamily="31" charset="-128"/>
        </a:defRPr>
      </a:lvl4pPr>
      <a:lvl5pPr algn="l" defTabSz="979488" rtl="0" eaLnBrk="0" fontAlgn="base" hangingPunct="0">
        <a:lnSpc>
          <a:spcPct val="105000"/>
        </a:lnSpc>
        <a:spcBef>
          <a:spcPct val="0"/>
        </a:spcBef>
        <a:spcAft>
          <a:spcPct val="0"/>
        </a:spcAft>
        <a:defRPr sz="2700" b="1">
          <a:solidFill>
            <a:schemeClr val="bg1"/>
          </a:solidFill>
          <a:latin typeface="Arial" pitchFamily="26" charset="0"/>
          <a:ea typeface="MS PGothic" panose="020B0600070205080204" pitchFamily="34" charset="-128"/>
          <a:cs typeface="ＭＳ Ｐゴシック" pitchFamily="31" charset="-128"/>
        </a:defRPr>
      </a:lvl5pPr>
      <a:lvl6pPr marL="405216" algn="l" defTabSz="980680" rtl="0" eaLnBrk="0" fontAlgn="base" hangingPunct="0">
        <a:lnSpc>
          <a:spcPct val="105000"/>
        </a:lnSpc>
        <a:spcBef>
          <a:spcPct val="0"/>
        </a:spcBef>
        <a:spcAft>
          <a:spcPct val="0"/>
        </a:spcAft>
        <a:defRPr sz="2200" b="1">
          <a:solidFill>
            <a:schemeClr val="bg1"/>
          </a:solidFill>
          <a:latin typeface="Arial" pitchFamily="26" charset="0"/>
        </a:defRPr>
      </a:lvl6pPr>
      <a:lvl7pPr marL="810433" algn="l" defTabSz="980680" rtl="0" eaLnBrk="0" fontAlgn="base" hangingPunct="0">
        <a:lnSpc>
          <a:spcPct val="105000"/>
        </a:lnSpc>
        <a:spcBef>
          <a:spcPct val="0"/>
        </a:spcBef>
        <a:spcAft>
          <a:spcPct val="0"/>
        </a:spcAft>
        <a:defRPr sz="2200" b="1">
          <a:solidFill>
            <a:schemeClr val="bg1"/>
          </a:solidFill>
          <a:latin typeface="Arial" pitchFamily="26" charset="0"/>
        </a:defRPr>
      </a:lvl7pPr>
      <a:lvl8pPr marL="1215649" algn="l" defTabSz="980680" rtl="0" eaLnBrk="0" fontAlgn="base" hangingPunct="0">
        <a:lnSpc>
          <a:spcPct val="105000"/>
        </a:lnSpc>
        <a:spcBef>
          <a:spcPct val="0"/>
        </a:spcBef>
        <a:spcAft>
          <a:spcPct val="0"/>
        </a:spcAft>
        <a:defRPr sz="2200" b="1">
          <a:solidFill>
            <a:schemeClr val="bg1"/>
          </a:solidFill>
          <a:latin typeface="Arial" pitchFamily="26" charset="0"/>
        </a:defRPr>
      </a:lvl8pPr>
      <a:lvl9pPr marL="1620865" algn="l" defTabSz="980680" rtl="0" eaLnBrk="0" fontAlgn="base" hangingPunct="0">
        <a:lnSpc>
          <a:spcPct val="105000"/>
        </a:lnSpc>
        <a:spcBef>
          <a:spcPct val="0"/>
        </a:spcBef>
        <a:spcAft>
          <a:spcPct val="0"/>
        </a:spcAft>
        <a:defRPr sz="2200" b="1">
          <a:solidFill>
            <a:schemeClr val="bg1"/>
          </a:solidFill>
          <a:latin typeface="Arial" pitchFamily="26" charset="0"/>
        </a:defRPr>
      </a:lvl9pPr>
    </p:titleStyle>
    <p:bodyStyle>
      <a:lvl1pPr marL="247650" indent="-247650" algn="l" defTabSz="979488" rtl="0" eaLnBrk="0" fontAlgn="base" hangingPunct="0">
        <a:spcBef>
          <a:spcPct val="5000"/>
        </a:spcBef>
        <a:spcAft>
          <a:spcPts val="300"/>
        </a:spcAft>
        <a:buClr>
          <a:srgbClr val="7F7F7F"/>
        </a:buClr>
        <a:buSzPct val="120000"/>
        <a:buFont typeface="Wingdings" panose="05000000000000000000" pitchFamily="2" charset="2"/>
        <a:buChar char="§"/>
        <a:defRPr b="1">
          <a:solidFill>
            <a:srgbClr val="10468B"/>
          </a:solidFill>
          <a:latin typeface="+mn-lt"/>
          <a:ea typeface="MS PGothic" panose="020B0600070205080204" pitchFamily="34" charset="-128"/>
          <a:cs typeface="ＭＳ Ｐゴシック" pitchFamily="31" charset="-128"/>
        </a:defRPr>
      </a:lvl1pPr>
      <a:lvl2pPr marL="681038" indent="-263525" algn="l" defTabSz="979488" rtl="0" eaLnBrk="0" fontAlgn="base" hangingPunct="0">
        <a:spcBef>
          <a:spcPct val="5000"/>
        </a:spcBef>
        <a:spcAft>
          <a:spcPts val="300"/>
        </a:spcAft>
        <a:buClr>
          <a:srgbClr val="7F7F7F"/>
        </a:buClr>
        <a:buSzPct val="110000"/>
        <a:buFont typeface="Wingdings" panose="05000000000000000000" pitchFamily="2" charset="2"/>
        <a:buChar char="§"/>
        <a:defRPr sz="1700">
          <a:solidFill>
            <a:srgbClr val="313231"/>
          </a:solidFill>
          <a:latin typeface="+mn-lt"/>
          <a:ea typeface="MS PGothic" panose="020B0600070205080204" pitchFamily="34" charset="-128"/>
        </a:defRPr>
      </a:lvl2pPr>
      <a:lvl3pPr marL="1112838" indent="-260350" algn="l" defTabSz="979488" rtl="0" eaLnBrk="0" fontAlgn="base" hangingPunct="0">
        <a:spcBef>
          <a:spcPct val="5000"/>
        </a:spcBef>
        <a:spcAft>
          <a:spcPts val="300"/>
        </a:spcAft>
        <a:buClr>
          <a:srgbClr val="7F7F7F"/>
        </a:buClr>
        <a:buSzPct val="100000"/>
        <a:buFont typeface="Wingdings" panose="05000000000000000000" pitchFamily="2" charset="2"/>
        <a:buChar char="§"/>
        <a:defRPr sz="1600">
          <a:solidFill>
            <a:srgbClr val="313231"/>
          </a:solidFill>
          <a:latin typeface="+mn-lt"/>
          <a:ea typeface="MS PGothic" panose="020B0600070205080204" pitchFamily="34" charset="-128"/>
        </a:defRPr>
      </a:lvl3pPr>
      <a:lvl4pPr marL="1497013" indent="-215900" algn="l" defTabSz="979488" rtl="0" eaLnBrk="0" fontAlgn="base" hangingPunct="0">
        <a:spcBef>
          <a:spcPct val="5000"/>
        </a:spcBef>
        <a:spcAft>
          <a:spcPts val="300"/>
        </a:spcAft>
        <a:buClr>
          <a:srgbClr val="7F7F7F"/>
        </a:buClr>
        <a:buSzPct val="100000"/>
        <a:buFont typeface="Wingdings" panose="05000000000000000000" pitchFamily="2" charset="2"/>
        <a:buChar char="§"/>
        <a:defRPr sz="1500">
          <a:solidFill>
            <a:srgbClr val="313231"/>
          </a:solidFill>
          <a:latin typeface="+mn-lt"/>
          <a:ea typeface="MS PGothic" panose="020B0600070205080204" pitchFamily="34" charset="-128"/>
        </a:defRPr>
      </a:lvl4pPr>
      <a:lvl5pPr marL="1790700" indent="-122238" algn="l" defTabSz="979488" rtl="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mn-lt"/>
          <a:ea typeface="MS PGothic" panose="020B0600070205080204" pitchFamily="34" charset="-128"/>
        </a:defRPr>
      </a:lvl5pPr>
      <a:lvl6pPr marL="2196329" indent="-123816" algn="l" defTabSz="980680" rtl="0" eaLnBrk="0" fontAlgn="base" hangingPunct="0">
        <a:spcBef>
          <a:spcPct val="5000"/>
        </a:spcBef>
        <a:spcAft>
          <a:spcPct val="5000"/>
        </a:spcAft>
        <a:buClr>
          <a:srgbClr val="065CBA"/>
        </a:buClr>
        <a:buSzPct val="100000"/>
        <a:buBlip>
          <a:blip r:embed="rId25"/>
        </a:buBlip>
        <a:defRPr sz="1400">
          <a:solidFill>
            <a:srgbClr val="0E0F3A"/>
          </a:solidFill>
          <a:latin typeface="+mn-lt"/>
          <a:ea typeface="ＭＳ Ｐゴシック" pitchFamily="26" charset="-128"/>
        </a:defRPr>
      </a:lvl6pPr>
      <a:lvl7pPr marL="2601546" indent="-123816" algn="l" defTabSz="980680" rtl="0" eaLnBrk="0" fontAlgn="base" hangingPunct="0">
        <a:spcBef>
          <a:spcPct val="5000"/>
        </a:spcBef>
        <a:spcAft>
          <a:spcPct val="5000"/>
        </a:spcAft>
        <a:buClr>
          <a:srgbClr val="065CBA"/>
        </a:buClr>
        <a:buSzPct val="100000"/>
        <a:buBlip>
          <a:blip r:embed="rId25"/>
        </a:buBlip>
        <a:defRPr sz="1400">
          <a:solidFill>
            <a:srgbClr val="0E0F3A"/>
          </a:solidFill>
          <a:latin typeface="+mn-lt"/>
          <a:ea typeface="ＭＳ Ｐゴシック" pitchFamily="26" charset="-128"/>
        </a:defRPr>
      </a:lvl7pPr>
      <a:lvl8pPr marL="3006762" indent="-123816" algn="l" defTabSz="980680" rtl="0" eaLnBrk="0" fontAlgn="base" hangingPunct="0">
        <a:spcBef>
          <a:spcPct val="5000"/>
        </a:spcBef>
        <a:spcAft>
          <a:spcPct val="5000"/>
        </a:spcAft>
        <a:buClr>
          <a:srgbClr val="065CBA"/>
        </a:buClr>
        <a:buSzPct val="100000"/>
        <a:buBlip>
          <a:blip r:embed="rId25"/>
        </a:buBlip>
        <a:defRPr sz="1400">
          <a:solidFill>
            <a:srgbClr val="0E0F3A"/>
          </a:solidFill>
          <a:latin typeface="+mn-lt"/>
          <a:ea typeface="ＭＳ Ｐゴシック" pitchFamily="26" charset="-128"/>
        </a:defRPr>
      </a:lvl8pPr>
      <a:lvl9pPr marL="3411978" indent="-123816" algn="l" defTabSz="980680" rtl="0" eaLnBrk="0" fontAlgn="base" hangingPunct="0">
        <a:spcBef>
          <a:spcPct val="5000"/>
        </a:spcBef>
        <a:spcAft>
          <a:spcPct val="5000"/>
        </a:spcAft>
        <a:buClr>
          <a:srgbClr val="065CBA"/>
        </a:buClr>
        <a:buSzPct val="100000"/>
        <a:buBlip>
          <a:blip r:embed="rId25"/>
        </a:buBlip>
        <a:defRPr sz="1400">
          <a:solidFill>
            <a:srgbClr val="0E0F3A"/>
          </a:solidFill>
          <a:latin typeface="+mn-lt"/>
          <a:ea typeface="ＭＳ Ｐゴシック" pitchFamily="26" charset="-128"/>
        </a:defRPr>
      </a:lvl9pPr>
    </p:bodyStyle>
    <p:otherStyle>
      <a:defPPr>
        <a:defRPr lang="en-US"/>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 xmlns:a16="http://schemas.microsoft.com/office/drawing/2014/main" id="{C25AEF81-3634-43B9-8C64-9DB1474FFE27}"/>
              </a:ext>
            </a:extLst>
          </p:cNvPr>
          <p:cNvSpPr txBox="1">
            <a:spLocks noChangeArrowheads="1"/>
          </p:cNvSpPr>
          <p:nvPr/>
        </p:nvSpPr>
        <p:spPr bwMode="auto">
          <a:xfrm>
            <a:off x="711200" y="1346030"/>
            <a:ext cx="4075113" cy="5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5000"/>
              </a:spcBef>
              <a:spcAft>
                <a:spcPts val="300"/>
              </a:spcAft>
              <a:buClr>
                <a:srgbClr val="7F7F7F"/>
              </a:buClr>
              <a:buSzPct val="120000"/>
              <a:buFont typeface="Wingdings" panose="05000000000000000000" pitchFamily="2" charset="2"/>
              <a:buChar char="§"/>
              <a:defRPr b="1">
                <a:solidFill>
                  <a:srgbClr val="10468B"/>
                </a:solidFill>
                <a:latin typeface="Arial" panose="020B0604020202020204" pitchFamily="34" charset="0"/>
                <a:ea typeface="MS PGothic" panose="020B0600070205080204" pitchFamily="34" charset="-128"/>
              </a:defRPr>
            </a:lvl1pPr>
            <a:lvl2pPr marL="742950" indent="-285750">
              <a:spcBef>
                <a:spcPct val="5000"/>
              </a:spcBef>
              <a:spcAft>
                <a:spcPts val="300"/>
              </a:spcAft>
              <a:buClr>
                <a:srgbClr val="7F7F7F"/>
              </a:buClr>
              <a:buSzPct val="110000"/>
              <a:buFont typeface="Wingdings" panose="05000000000000000000" pitchFamily="2" charset="2"/>
              <a:buChar char="§"/>
              <a:defRPr sz="1700">
                <a:solidFill>
                  <a:srgbClr val="313231"/>
                </a:solidFill>
                <a:latin typeface="Arial" panose="020B0604020202020204" pitchFamily="34" charset="0"/>
                <a:ea typeface="MS PGothic" panose="020B0600070205080204" pitchFamily="34" charset="-128"/>
              </a:defRPr>
            </a:lvl2pPr>
            <a:lvl3pPr marL="1143000" indent="-228600">
              <a:spcBef>
                <a:spcPct val="5000"/>
              </a:spcBef>
              <a:spcAft>
                <a:spcPts val="300"/>
              </a:spcAft>
              <a:buClr>
                <a:srgbClr val="7F7F7F"/>
              </a:buClr>
              <a:buSzPct val="100000"/>
              <a:buFont typeface="Wingdings" panose="05000000000000000000" pitchFamily="2" charset="2"/>
              <a:buChar char="§"/>
              <a:defRPr sz="1600">
                <a:solidFill>
                  <a:srgbClr val="313231"/>
                </a:solidFill>
                <a:latin typeface="Arial" panose="020B0604020202020204" pitchFamily="34" charset="0"/>
                <a:ea typeface="MS PGothic" panose="020B0600070205080204" pitchFamily="34" charset="-128"/>
              </a:defRPr>
            </a:lvl3pPr>
            <a:lvl4pPr marL="1600200" indent="-228600">
              <a:spcBef>
                <a:spcPct val="5000"/>
              </a:spcBef>
              <a:spcAft>
                <a:spcPts val="300"/>
              </a:spcAft>
              <a:buClr>
                <a:srgbClr val="7F7F7F"/>
              </a:buClr>
              <a:buSzPct val="100000"/>
              <a:buFont typeface="Wingdings" panose="05000000000000000000" pitchFamily="2" charset="2"/>
              <a:buChar char="§"/>
              <a:defRPr sz="1500">
                <a:solidFill>
                  <a:srgbClr val="313231"/>
                </a:solidFill>
                <a:latin typeface="Arial" panose="020B0604020202020204" pitchFamily="34" charset="0"/>
                <a:ea typeface="MS PGothic" panose="020B0600070205080204" pitchFamily="34" charset="-128"/>
              </a:defRPr>
            </a:lvl4pPr>
            <a:lvl5pPr marL="2057400" indent="-22860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5pPr>
            <a:lvl6pPr marL="25146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6pPr>
            <a:lvl7pPr marL="29718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7pPr>
            <a:lvl8pPr marL="34290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8pPr>
            <a:lvl9pPr marL="38862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9pPr>
          </a:lstStyle>
          <a:p>
            <a:pPr eaLnBrk="1" hangingPunct="1">
              <a:lnSpc>
                <a:spcPts val="4875"/>
              </a:lnSpc>
              <a:spcBef>
                <a:spcPct val="0"/>
              </a:spcBef>
              <a:spcAft>
                <a:spcPct val="0"/>
              </a:spcAft>
              <a:buClrTx/>
              <a:buSzTx/>
              <a:buFontTx/>
              <a:buNone/>
            </a:pPr>
            <a:r>
              <a:rPr lang="en-US" altLang="en-US" sz="3600" b="0" dirty="0">
                <a:solidFill>
                  <a:schemeClr val="bg1"/>
                </a:solidFill>
              </a:rPr>
              <a:t>Gate Drivers</a:t>
            </a:r>
          </a:p>
        </p:txBody>
      </p:sp>
      <p:sp>
        <p:nvSpPr>
          <p:cNvPr id="20483" name="TextBox 2">
            <a:extLst>
              <a:ext uri="{FF2B5EF4-FFF2-40B4-BE49-F238E27FC236}">
                <a16:creationId xmlns="" xmlns:a16="http://schemas.microsoft.com/office/drawing/2014/main" id="{0EEBE00C-9B2C-4488-BA02-28B75A148048}"/>
              </a:ext>
            </a:extLst>
          </p:cNvPr>
          <p:cNvSpPr txBox="1">
            <a:spLocks noChangeArrowheads="1"/>
          </p:cNvSpPr>
          <p:nvPr/>
        </p:nvSpPr>
        <p:spPr bwMode="auto">
          <a:xfrm>
            <a:off x="762000" y="2641600"/>
            <a:ext cx="28956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5000"/>
              </a:spcBef>
              <a:spcAft>
                <a:spcPts val="300"/>
              </a:spcAft>
              <a:buClr>
                <a:srgbClr val="7F7F7F"/>
              </a:buClr>
              <a:buSzPct val="120000"/>
              <a:buFont typeface="Wingdings" panose="05000000000000000000" pitchFamily="2" charset="2"/>
              <a:buChar char="§"/>
              <a:defRPr b="1">
                <a:solidFill>
                  <a:srgbClr val="10468B"/>
                </a:solidFill>
                <a:latin typeface="Arial" panose="020B0604020202020204" pitchFamily="34" charset="0"/>
                <a:ea typeface="MS PGothic" panose="020B0600070205080204" pitchFamily="34" charset="-128"/>
              </a:defRPr>
            </a:lvl1pPr>
            <a:lvl2pPr marL="742950" indent="-285750">
              <a:spcBef>
                <a:spcPct val="5000"/>
              </a:spcBef>
              <a:spcAft>
                <a:spcPts val="300"/>
              </a:spcAft>
              <a:buClr>
                <a:srgbClr val="7F7F7F"/>
              </a:buClr>
              <a:buSzPct val="110000"/>
              <a:buFont typeface="Wingdings" panose="05000000000000000000" pitchFamily="2" charset="2"/>
              <a:buChar char="§"/>
              <a:defRPr sz="1700">
                <a:solidFill>
                  <a:srgbClr val="313231"/>
                </a:solidFill>
                <a:latin typeface="Arial" panose="020B0604020202020204" pitchFamily="34" charset="0"/>
                <a:ea typeface="MS PGothic" panose="020B0600070205080204" pitchFamily="34" charset="-128"/>
              </a:defRPr>
            </a:lvl2pPr>
            <a:lvl3pPr marL="1143000" indent="-228600">
              <a:spcBef>
                <a:spcPct val="5000"/>
              </a:spcBef>
              <a:spcAft>
                <a:spcPts val="300"/>
              </a:spcAft>
              <a:buClr>
                <a:srgbClr val="7F7F7F"/>
              </a:buClr>
              <a:buSzPct val="100000"/>
              <a:buFont typeface="Wingdings" panose="05000000000000000000" pitchFamily="2" charset="2"/>
              <a:buChar char="§"/>
              <a:defRPr sz="1600">
                <a:solidFill>
                  <a:srgbClr val="313231"/>
                </a:solidFill>
                <a:latin typeface="Arial" panose="020B0604020202020204" pitchFamily="34" charset="0"/>
                <a:ea typeface="MS PGothic" panose="020B0600070205080204" pitchFamily="34" charset="-128"/>
              </a:defRPr>
            </a:lvl3pPr>
            <a:lvl4pPr marL="1600200" indent="-228600">
              <a:spcBef>
                <a:spcPct val="5000"/>
              </a:spcBef>
              <a:spcAft>
                <a:spcPts val="300"/>
              </a:spcAft>
              <a:buClr>
                <a:srgbClr val="7F7F7F"/>
              </a:buClr>
              <a:buSzPct val="100000"/>
              <a:buFont typeface="Wingdings" panose="05000000000000000000" pitchFamily="2" charset="2"/>
              <a:buChar char="§"/>
              <a:defRPr sz="1500">
                <a:solidFill>
                  <a:srgbClr val="313231"/>
                </a:solidFill>
                <a:latin typeface="Arial" panose="020B0604020202020204" pitchFamily="34" charset="0"/>
                <a:ea typeface="MS PGothic" panose="020B0600070205080204" pitchFamily="34" charset="-128"/>
              </a:defRPr>
            </a:lvl4pPr>
            <a:lvl5pPr marL="2057400" indent="-22860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5pPr>
            <a:lvl6pPr marL="25146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6pPr>
            <a:lvl7pPr marL="29718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7pPr>
            <a:lvl8pPr marL="34290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8pPr>
            <a:lvl9pPr marL="38862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9pPr>
          </a:lstStyle>
          <a:p>
            <a:pPr eaLnBrk="1" hangingPunct="1">
              <a:lnSpc>
                <a:spcPts val="1800"/>
              </a:lnSpc>
              <a:spcBef>
                <a:spcPct val="0"/>
              </a:spcBef>
              <a:spcAft>
                <a:spcPct val="0"/>
              </a:spcAft>
              <a:buClrTx/>
              <a:buSzTx/>
              <a:buFontTx/>
              <a:buNone/>
            </a:pPr>
            <a:r>
              <a:rPr lang="en-US" altLang="en-US" sz="1500" b="0" dirty="0">
                <a:solidFill>
                  <a:schemeClr val="bg1"/>
                </a:solidFill>
              </a:rPr>
              <a:t>Presenter: Bipolar Business Unit</a:t>
            </a:r>
          </a:p>
        </p:txBody>
      </p:sp>
      <p:sp>
        <p:nvSpPr>
          <p:cNvPr id="20484" name="TextBox 3">
            <a:extLst>
              <a:ext uri="{FF2B5EF4-FFF2-40B4-BE49-F238E27FC236}">
                <a16:creationId xmlns="" xmlns:a16="http://schemas.microsoft.com/office/drawing/2014/main" id="{25A67183-7A51-4097-B6E5-C42C2C90B55C}"/>
              </a:ext>
            </a:extLst>
          </p:cNvPr>
          <p:cNvSpPr txBox="1">
            <a:spLocks noChangeArrowheads="1"/>
          </p:cNvSpPr>
          <p:nvPr/>
        </p:nvSpPr>
        <p:spPr bwMode="auto">
          <a:xfrm>
            <a:off x="762000" y="2913063"/>
            <a:ext cx="28956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5000"/>
              </a:spcBef>
              <a:spcAft>
                <a:spcPts val="300"/>
              </a:spcAft>
              <a:buClr>
                <a:srgbClr val="7F7F7F"/>
              </a:buClr>
              <a:buSzPct val="120000"/>
              <a:buFont typeface="Wingdings" panose="05000000000000000000" pitchFamily="2" charset="2"/>
              <a:buChar char="§"/>
              <a:defRPr b="1">
                <a:solidFill>
                  <a:srgbClr val="10468B"/>
                </a:solidFill>
                <a:latin typeface="Arial" panose="020B0604020202020204" pitchFamily="34" charset="0"/>
                <a:ea typeface="MS PGothic" panose="020B0600070205080204" pitchFamily="34" charset="-128"/>
              </a:defRPr>
            </a:lvl1pPr>
            <a:lvl2pPr marL="742950" indent="-285750">
              <a:spcBef>
                <a:spcPct val="5000"/>
              </a:spcBef>
              <a:spcAft>
                <a:spcPts val="300"/>
              </a:spcAft>
              <a:buClr>
                <a:srgbClr val="7F7F7F"/>
              </a:buClr>
              <a:buSzPct val="110000"/>
              <a:buFont typeface="Wingdings" panose="05000000000000000000" pitchFamily="2" charset="2"/>
              <a:buChar char="§"/>
              <a:defRPr sz="1700">
                <a:solidFill>
                  <a:srgbClr val="313231"/>
                </a:solidFill>
                <a:latin typeface="Arial" panose="020B0604020202020204" pitchFamily="34" charset="0"/>
                <a:ea typeface="MS PGothic" panose="020B0600070205080204" pitchFamily="34" charset="-128"/>
              </a:defRPr>
            </a:lvl2pPr>
            <a:lvl3pPr marL="1143000" indent="-228600">
              <a:spcBef>
                <a:spcPct val="5000"/>
              </a:spcBef>
              <a:spcAft>
                <a:spcPts val="300"/>
              </a:spcAft>
              <a:buClr>
                <a:srgbClr val="7F7F7F"/>
              </a:buClr>
              <a:buSzPct val="100000"/>
              <a:buFont typeface="Wingdings" panose="05000000000000000000" pitchFamily="2" charset="2"/>
              <a:buChar char="§"/>
              <a:defRPr sz="1600">
                <a:solidFill>
                  <a:srgbClr val="313231"/>
                </a:solidFill>
                <a:latin typeface="Arial" panose="020B0604020202020204" pitchFamily="34" charset="0"/>
                <a:ea typeface="MS PGothic" panose="020B0600070205080204" pitchFamily="34" charset="-128"/>
              </a:defRPr>
            </a:lvl3pPr>
            <a:lvl4pPr marL="1600200" indent="-228600">
              <a:spcBef>
                <a:spcPct val="5000"/>
              </a:spcBef>
              <a:spcAft>
                <a:spcPts val="300"/>
              </a:spcAft>
              <a:buClr>
                <a:srgbClr val="7F7F7F"/>
              </a:buClr>
              <a:buSzPct val="100000"/>
              <a:buFont typeface="Wingdings" panose="05000000000000000000" pitchFamily="2" charset="2"/>
              <a:buChar char="§"/>
              <a:defRPr sz="1500">
                <a:solidFill>
                  <a:srgbClr val="313231"/>
                </a:solidFill>
                <a:latin typeface="Arial" panose="020B0604020202020204" pitchFamily="34" charset="0"/>
                <a:ea typeface="MS PGothic" panose="020B0600070205080204" pitchFamily="34" charset="-128"/>
              </a:defRPr>
            </a:lvl4pPr>
            <a:lvl5pPr marL="2057400" indent="-22860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5pPr>
            <a:lvl6pPr marL="25146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6pPr>
            <a:lvl7pPr marL="29718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7pPr>
            <a:lvl8pPr marL="34290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8pPr>
            <a:lvl9pPr marL="38862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9pPr>
          </a:lstStyle>
          <a:p>
            <a:pPr eaLnBrk="1" hangingPunct="1">
              <a:lnSpc>
                <a:spcPts val="1800"/>
              </a:lnSpc>
              <a:spcBef>
                <a:spcPct val="0"/>
              </a:spcBef>
              <a:spcAft>
                <a:spcPct val="0"/>
              </a:spcAft>
              <a:buClrTx/>
              <a:buSzTx/>
              <a:buFontTx/>
              <a:buNone/>
            </a:pPr>
            <a:r>
              <a:rPr lang="en-US" altLang="en-US" sz="1500" b="0" dirty="0">
                <a:solidFill>
                  <a:schemeClr val="bg1"/>
                </a:solidFill>
              </a:rPr>
              <a:t>Date: </a:t>
            </a:r>
            <a:r>
              <a:rPr lang="en-US" altLang="en-US" sz="1500" b="0" dirty="0" smtClean="0">
                <a:solidFill>
                  <a:schemeClr val="bg1"/>
                </a:solidFill>
              </a:rPr>
              <a:t>November 2018</a:t>
            </a:r>
            <a:endParaRPr lang="en-US" altLang="en-US" sz="1500" b="0" dirty="0">
              <a:solidFill>
                <a:schemeClr val="bg1"/>
              </a:solidFill>
            </a:endParaRPr>
          </a:p>
        </p:txBody>
      </p:sp>
      <p:cxnSp>
        <p:nvCxnSpPr>
          <p:cNvPr id="20485" name="Straight Connector 17">
            <a:extLst>
              <a:ext uri="{FF2B5EF4-FFF2-40B4-BE49-F238E27FC236}">
                <a16:creationId xmlns="" xmlns:a16="http://schemas.microsoft.com/office/drawing/2014/main" id="{2A53E68E-7C21-4B80-896B-8B88C4E812B3}"/>
              </a:ext>
            </a:extLst>
          </p:cNvPr>
          <p:cNvCxnSpPr>
            <a:cxnSpLocks noChangeShapeType="1"/>
          </p:cNvCxnSpPr>
          <p:nvPr/>
        </p:nvCxnSpPr>
        <p:spPr bwMode="auto">
          <a:xfrm>
            <a:off x="762000" y="2868613"/>
            <a:ext cx="2895600" cy="1587"/>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cxnSp>
      <p:cxnSp>
        <p:nvCxnSpPr>
          <p:cNvPr id="20486" name="Straight Connector 18">
            <a:extLst>
              <a:ext uri="{FF2B5EF4-FFF2-40B4-BE49-F238E27FC236}">
                <a16:creationId xmlns="" xmlns:a16="http://schemas.microsoft.com/office/drawing/2014/main" id="{8BEB55AA-93B0-4B97-A658-5769D5D64DB7}"/>
              </a:ext>
            </a:extLst>
          </p:cNvPr>
          <p:cNvCxnSpPr>
            <a:cxnSpLocks noChangeShapeType="1"/>
          </p:cNvCxnSpPr>
          <p:nvPr/>
        </p:nvCxnSpPr>
        <p:spPr bwMode="auto">
          <a:xfrm>
            <a:off x="762000" y="3146425"/>
            <a:ext cx="2895600" cy="1588"/>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cxnSp>
      <p:cxnSp>
        <p:nvCxnSpPr>
          <p:cNvPr id="20487" name="Straight Connector 19">
            <a:extLst>
              <a:ext uri="{FF2B5EF4-FFF2-40B4-BE49-F238E27FC236}">
                <a16:creationId xmlns="" xmlns:a16="http://schemas.microsoft.com/office/drawing/2014/main" id="{A1B28AB9-83A6-4CB8-B558-BD2FFD03D9CB}"/>
              </a:ext>
            </a:extLst>
          </p:cNvPr>
          <p:cNvCxnSpPr>
            <a:cxnSpLocks noChangeShapeType="1"/>
          </p:cNvCxnSpPr>
          <p:nvPr/>
        </p:nvCxnSpPr>
        <p:spPr bwMode="auto">
          <a:xfrm>
            <a:off x="762000" y="2327275"/>
            <a:ext cx="2895600" cy="1588"/>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cxnSp>
      <p:sp>
        <p:nvSpPr>
          <p:cNvPr id="20488" name="TextBox 8">
            <a:extLst>
              <a:ext uri="{FF2B5EF4-FFF2-40B4-BE49-F238E27FC236}">
                <a16:creationId xmlns="" xmlns:a16="http://schemas.microsoft.com/office/drawing/2014/main" id="{5963DF54-E57F-4EA9-A565-DFA24B4E1CF5}"/>
              </a:ext>
            </a:extLst>
          </p:cNvPr>
          <p:cNvSpPr txBox="1">
            <a:spLocks noChangeArrowheads="1"/>
          </p:cNvSpPr>
          <p:nvPr/>
        </p:nvSpPr>
        <p:spPr bwMode="auto">
          <a:xfrm>
            <a:off x="8159750" y="61913"/>
            <a:ext cx="9144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spAutoFit/>
          </a:bodyPr>
          <a:lstStyle>
            <a:lvl1pPr>
              <a:spcBef>
                <a:spcPct val="5000"/>
              </a:spcBef>
              <a:spcAft>
                <a:spcPts val="300"/>
              </a:spcAft>
              <a:buClr>
                <a:srgbClr val="7F7F7F"/>
              </a:buClr>
              <a:buSzPct val="120000"/>
              <a:buFont typeface="Wingdings" panose="05000000000000000000" pitchFamily="2" charset="2"/>
              <a:buChar char="§"/>
              <a:defRPr b="1">
                <a:solidFill>
                  <a:srgbClr val="10468B"/>
                </a:solidFill>
                <a:latin typeface="Arial" panose="020B0604020202020204" pitchFamily="34" charset="0"/>
                <a:ea typeface="MS PGothic" panose="020B0600070205080204" pitchFamily="34" charset="-128"/>
              </a:defRPr>
            </a:lvl1pPr>
            <a:lvl2pPr marL="742950" indent="-285750">
              <a:spcBef>
                <a:spcPct val="5000"/>
              </a:spcBef>
              <a:spcAft>
                <a:spcPts val="300"/>
              </a:spcAft>
              <a:buClr>
                <a:srgbClr val="7F7F7F"/>
              </a:buClr>
              <a:buSzPct val="110000"/>
              <a:buFont typeface="Wingdings" panose="05000000000000000000" pitchFamily="2" charset="2"/>
              <a:buChar char="§"/>
              <a:defRPr sz="1700">
                <a:solidFill>
                  <a:srgbClr val="313231"/>
                </a:solidFill>
                <a:latin typeface="Arial" panose="020B0604020202020204" pitchFamily="34" charset="0"/>
                <a:ea typeface="MS PGothic" panose="020B0600070205080204" pitchFamily="34" charset="-128"/>
              </a:defRPr>
            </a:lvl2pPr>
            <a:lvl3pPr marL="1143000" indent="-228600">
              <a:spcBef>
                <a:spcPct val="5000"/>
              </a:spcBef>
              <a:spcAft>
                <a:spcPts val="300"/>
              </a:spcAft>
              <a:buClr>
                <a:srgbClr val="7F7F7F"/>
              </a:buClr>
              <a:buSzPct val="100000"/>
              <a:buFont typeface="Wingdings" panose="05000000000000000000" pitchFamily="2" charset="2"/>
              <a:buChar char="§"/>
              <a:defRPr sz="1600">
                <a:solidFill>
                  <a:srgbClr val="313231"/>
                </a:solidFill>
                <a:latin typeface="Arial" panose="020B0604020202020204" pitchFamily="34" charset="0"/>
                <a:ea typeface="MS PGothic" panose="020B0600070205080204" pitchFamily="34" charset="-128"/>
              </a:defRPr>
            </a:lvl3pPr>
            <a:lvl4pPr marL="1600200" indent="-228600">
              <a:spcBef>
                <a:spcPct val="5000"/>
              </a:spcBef>
              <a:spcAft>
                <a:spcPts val="300"/>
              </a:spcAft>
              <a:buClr>
                <a:srgbClr val="7F7F7F"/>
              </a:buClr>
              <a:buSzPct val="100000"/>
              <a:buFont typeface="Wingdings" panose="05000000000000000000" pitchFamily="2" charset="2"/>
              <a:buChar char="§"/>
              <a:defRPr sz="1500">
                <a:solidFill>
                  <a:srgbClr val="313231"/>
                </a:solidFill>
                <a:latin typeface="Arial" panose="020B0604020202020204" pitchFamily="34" charset="0"/>
                <a:ea typeface="MS PGothic" panose="020B0600070205080204" pitchFamily="34" charset="-128"/>
              </a:defRPr>
            </a:lvl4pPr>
            <a:lvl5pPr marL="2057400" indent="-22860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5pPr>
            <a:lvl6pPr marL="25146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6pPr>
            <a:lvl7pPr marL="29718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7pPr>
            <a:lvl8pPr marL="34290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8pPr>
            <a:lvl9pPr marL="3886200" indent="-228600" eaLnBrk="0" fontAlgn="base" hangingPunct="0">
              <a:spcBef>
                <a:spcPct val="5000"/>
              </a:spcBef>
              <a:spcAft>
                <a:spcPts val="300"/>
              </a:spcAft>
              <a:buClr>
                <a:srgbClr val="7F7F7F"/>
              </a:buClr>
              <a:buSzPct val="100000"/>
              <a:buFont typeface="Wingdings" panose="05000000000000000000" pitchFamily="2" charset="2"/>
              <a:buChar char="§"/>
              <a:defRPr sz="1400">
                <a:solidFill>
                  <a:srgbClr val="313231"/>
                </a:solidFill>
                <a:latin typeface="Arial" panose="020B0604020202020204" pitchFamily="34" charset="0"/>
                <a:ea typeface="MS PGothic" panose="020B0600070205080204" pitchFamily="34" charset="-128"/>
              </a:defRPr>
            </a:lvl9pPr>
          </a:lstStyle>
          <a:p>
            <a:pPr algn="r" eaLnBrk="1" hangingPunct="1">
              <a:spcBef>
                <a:spcPct val="50000"/>
              </a:spcBef>
              <a:spcAft>
                <a:spcPct val="0"/>
              </a:spcAft>
              <a:buClrTx/>
              <a:buSzTx/>
              <a:buFontTx/>
              <a:buNone/>
            </a:pPr>
            <a:r>
              <a:rPr lang="en-US" altLang="en-US" sz="800" b="0" dirty="0">
                <a:solidFill>
                  <a:srgbClr val="505150"/>
                </a:solidFill>
              </a:rPr>
              <a:t>Version 1.1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a:extLst>
              <a:ext uri="{FF2B5EF4-FFF2-40B4-BE49-F238E27FC236}">
                <a16:creationId xmlns="" xmlns:a16="http://schemas.microsoft.com/office/drawing/2014/main" id="{13695138-9A93-4338-A226-8AD2A13583BE}"/>
              </a:ext>
            </a:extLst>
          </p:cNvPr>
          <p:cNvSpPr txBox="1">
            <a:spLocks noChangeArrowheads="1"/>
          </p:cNvSpPr>
          <p:nvPr/>
        </p:nvSpPr>
        <p:spPr bwMode="auto">
          <a:xfrm>
            <a:off x="1611313" y="1387475"/>
            <a:ext cx="7165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6000"/>
              <a:t>Thank you</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 xmlns:a16="http://schemas.microsoft.com/office/drawing/2014/main" id="{FA1D27D5-1911-4F07-A512-0E79FE648081}"/>
              </a:ext>
            </a:extLst>
          </p:cNvPr>
          <p:cNvSpPr>
            <a:spLocks noGrp="1" noChangeArrowheads="1"/>
          </p:cNvSpPr>
          <p:nvPr>
            <p:ph type="title"/>
          </p:nvPr>
        </p:nvSpPr>
        <p:spPr/>
        <p:txBody>
          <a:bodyPr/>
          <a:lstStyle/>
          <a:p>
            <a:r>
              <a:rPr lang="en-GB" altLang="en-US" dirty="0"/>
              <a:t>Selection and/or Design-in Criteria</a:t>
            </a:r>
          </a:p>
        </p:txBody>
      </p:sp>
      <p:sp>
        <p:nvSpPr>
          <p:cNvPr id="36867" name="Oval 1">
            <a:extLst>
              <a:ext uri="{FF2B5EF4-FFF2-40B4-BE49-F238E27FC236}">
                <a16:creationId xmlns="" xmlns:a16="http://schemas.microsoft.com/office/drawing/2014/main" id="{A9E76399-C9BB-4D06-BA7D-A0833CC528AC}"/>
              </a:ext>
            </a:extLst>
          </p:cNvPr>
          <p:cNvSpPr>
            <a:spLocks noChangeArrowheads="1"/>
          </p:cNvSpPr>
          <p:nvPr/>
        </p:nvSpPr>
        <p:spPr bwMode="auto">
          <a:xfrm>
            <a:off x="1722438" y="1119188"/>
            <a:ext cx="4759325" cy="585787"/>
          </a:xfrm>
          <a:prstGeom prst="ellipse">
            <a:avLst/>
          </a:prstGeom>
          <a:solidFill>
            <a:srgbClr val="99CCFF"/>
          </a:solidFill>
          <a:ln w="25400" algn="ctr">
            <a:solidFill>
              <a:schemeClr val="tx1"/>
            </a:solidFill>
            <a:round/>
            <a:headEnd/>
            <a:tailEnd/>
          </a:ln>
        </p:spPr>
        <p:txBody>
          <a:bodyPr wrap="none" lIns="18000" tIns="10800" rIns="18000" bIns="10800" anchor="ctr"/>
          <a:lstStyle/>
          <a:p>
            <a:pPr algn="ctr">
              <a:spcBef>
                <a:spcPct val="30000"/>
              </a:spcBef>
            </a:pPr>
            <a:r>
              <a:rPr lang="en-GB" altLang="en-US" sz="1400" b="0" dirty="0"/>
              <a:t>How many inputs/outputs required from the Gate Driver ?</a:t>
            </a:r>
          </a:p>
        </p:txBody>
      </p:sp>
      <p:cxnSp>
        <p:nvCxnSpPr>
          <p:cNvPr id="36868" name="Straight Arrow Connector 3">
            <a:extLst>
              <a:ext uri="{FF2B5EF4-FFF2-40B4-BE49-F238E27FC236}">
                <a16:creationId xmlns="" xmlns:a16="http://schemas.microsoft.com/office/drawing/2014/main" id="{8463B13C-7194-4DF1-82B4-8CE92998621D}"/>
              </a:ext>
            </a:extLst>
          </p:cNvPr>
          <p:cNvCxnSpPr>
            <a:cxnSpLocks/>
            <a:stCxn id="36867" idx="4"/>
          </p:cNvCxnSpPr>
          <p:nvPr/>
        </p:nvCxnSpPr>
        <p:spPr bwMode="auto">
          <a:xfrm>
            <a:off x="4102100" y="1704975"/>
            <a:ext cx="0" cy="447675"/>
          </a:xfrm>
          <a:prstGeom prst="straightConnector1">
            <a:avLst/>
          </a:prstGeom>
          <a:noFill/>
          <a:ln w="25400" algn="ctr">
            <a:solidFill>
              <a:schemeClr val="tx1"/>
            </a:solidFill>
            <a:round/>
            <a:headEnd/>
            <a:tailEnd type="triangle" w="med" len="med"/>
          </a:ln>
        </p:spPr>
      </p:cxnSp>
      <p:sp>
        <p:nvSpPr>
          <p:cNvPr id="36869" name="Oval 4">
            <a:extLst>
              <a:ext uri="{FF2B5EF4-FFF2-40B4-BE49-F238E27FC236}">
                <a16:creationId xmlns="" xmlns:a16="http://schemas.microsoft.com/office/drawing/2014/main" id="{FC38EBCB-8F30-4556-9138-253A64B66063}"/>
              </a:ext>
            </a:extLst>
          </p:cNvPr>
          <p:cNvSpPr>
            <a:spLocks noChangeArrowheads="1"/>
          </p:cNvSpPr>
          <p:nvPr/>
        </p:nvSpPr>
        <p:spPr bwMode="auto">
          <a:xfrm>
            <a:off x="2328863" y="2146300"/>
            <a:ext cx="3711575" cy="473075"/>
          </a:xfrm>
          <a:prstGeom prst="ellipse">
            <a:avLst/>
          </a:prstGeom>
          <a:solidFill>
            <a:srgbClr val="99CCFF"/>
          </a:solidFill>
          <a:ln w="25400" algn="ctr">
            <a:solidFill>
              <a:schemeClr val="tx1"/>
            </a:solidFill>
            <a:round/>
            <a:headEnd/>
            <a:tailEnd/>
          </a:ln>
        </p:spPr>
        <p:txBody>
          <a:bodyPr wrap="none" lIns="18000" tIns="10800" rIns="18000" bIns="10800" anchor="ctr"/>
          <a:lstStyle/>
          <a:p>
            <a:pPr algn="ctr">
              <a:spcBef>
                <a:spcPct val="30000"/>
              </a:spcBef>
            </a:pPr>
            <a:r>
              <a:rPr lang="en-GB" altLang="en-US" sz="1400" b="0" dirty="0"/>
              <a:t>Required Voltage rating</a:t>
            </a:r>
          </a:p>
        </p:txBody>
      </p:sp>
      <p:cxnSp>
        <p:nvCxnSpPr>
          <p:cNvPr id="36870" name="Straight Arrow Connector 6">
            <a:extLst>
              <a:ext uri="{FF2B5EF4-FFF2-40B4-BE49-F238E27FC236}">
                <a16:creationId xmlns="" xmlns:a16="http://schemas.microsoft.com/office/drawing/2014/main" id="{C65F299F-50B0-4DFF-9143-39CE5B190FA5}"/>
              </a:ext>
            </a:extLst>
          </p:cNvPr>
          <p:cNvCxnSpPr>
            <a:cxnSpLocks/>
          </p:cNvCxnSpPr>
          <p:nvPr/>
        </p:nvCxnSpPr>
        <p:spPr bwMode="auto">
          <a:xfrm>
            <a:off x="4125913" y="2619375"/>
            <a:ext cx="0" cy="441325"/>
          </a:xfrm>
          <a:prstGeom prst="straightConnector1">
            <a:avLst/>
          </a:prstGeom>
          <a:noFill/>
          <a:ln w="25400" algn="ctr">
            <a:solidFill>
              <a:schemeClr val="tx1"/>
            </a:solidFill>
            <a:round/>
            <a:headEnd/>
            <a:tailEnd type="triangle" w="med" len="med"/>
          </a:ln>
        </p:spPr>
      </p:cxnSp>
      <p:sp>
        <p:nvSpPr>
          <p:cNvPr id="36871" name="Oval 7">
            <a:extLst>
              <a:ext uri="{FF2B5EF4-FFF2-40B4-BE49-F238E27FC236}">
                <a16:creationId xmlns="" xmlns:a16="http://schemas.microsoft.com/office/drawing/2014/main" id="{50598DD2-22BD-487B-A4CF-FFEF46AC28A0}"/>
              </a:ext>
            </a:extLst>
          </p:cNvPr>
          <p:cNvSpPr>
            <a:spLocks noChangeArrowheads="1"/>
          </p:cNvSpPr>
          <p:nvPr/>
        </p:nvSpPr>
        <p:spPr bwMode="auto">
          <a:xfrm>
            <a:off x="2762250" y="3060700"/>
            <a:ext cx="2941638" cy="515938"/>
          </a:xfrm>
          <a:prstGeom prst="ellipse">
            <a:avLst/>
          </a:prstGeom>
          <a:solidFill>
            <a:srgbClr val="99CCFF"/>
          </a:solidFill>
          <a:ln w="25400" algn="ctr">
            <a:solidFill>
              <a:schemeClr val="tx1"/>
            </a:solidFill>
            <a:round/>
            <a:headEnd/>
            <a:tailEnd/>
          </a:ln>
        </p:spPr>
        <p:txBody>
          <a:bodyPr wrap="none" lIns="18000" tIns="10800" rIns="18000" bIns="10800" anchor="ctr"/>
          <a:lstStyle/>
          <a:p>
            <a:pPr algn="ctr">
              <a:spcBef>
                <a:spcPct val="30000"/>
              </a:spcBef>
            </a:pPr>
            <a:r>
              <a:rPr lang="en-GB" altLang="en-US" sz="1400" b="0" dirty="0"/>
              <a:t>Drive current rating</a:t>
            </a:r>
          </a:p>
        </p:txBody>
      </p:sp>
      <p:cxnSp>
        <p:nvCxnSpPr>
          <p:cNvPr id="36872" name="Straight Arrow Connector 9">
            <a:extLst>
              <a:ext uri="{FF2B5EF4-FFF2-40B4-BE49-F238E27FC236}">
                <a16:creationId xmlns="" xmlns:a16="http://schemas.microsoft.com/office/drawing/2014/main" id="{32F49203-31E9-418C-8941-8528A9B6C44D}"/>
              </a:ext>
            </a:extLst>
          </p:cNvPr>
          <p:cNvCxnSpPr>
            <a:cxnSpLocks/>
          </p:cNvCxnSpPr>
          <p:nvPr/>
        </p:nvCxnSpPr>
        <p:spPr bwMode="auto">
          <a:xfrm>
            <a:off x="4127500" y="3576638"/>
            <a:ext cx="0" cy="423862"/>
          </a:xfrm>
          <a:prstGeom prst="straightConnector1">
            <a:avLst/>
          </a:prstGeom>
          <a:noFill/>
          <a:ln w="25400" algn="ctr">
            <a:solidFill>
              <a:schemeClr val="tx1"/>
            </a:solidFill>
            <a:round/>
            <a:headEnd/>
            <a:tailEnd type="triangle" w="med" len="med"/>
          </a:ln>
        </p:spPr>
      </p:cxnSp>
      <p:sp>
        <p:nvSpPr>
          <p:cNvPr id="36873" name="Oval 13">
            <a:extLst>
              <a:ext uri="{FF2B5EF4-FFF2-40B4-BE49-F238E27FC236}">
                <a16:creationId xmlns="" xmlns:a16="http://schemas.microsoft.com/office/drawing/2014/main" id="{0240EEB1-BC47-4418-AADC-04F0CA067031}"/>
              </a:ext>
            </a:extLst>
          </p:cNvPr>
          <p:cNvSpPr>
            <a:spLocks noChangeArrowheads="1"/>
          </p:cNvSpPr>
          <p:nvPr/>
        </p:nvSpPr>
        <p:spPr bwMode="auto">
          <a:xfrm>
            <a:off x="3384550" y="4000500"/>
            <a:ext cx="1654175" cy="609600"/>
          </a:xfrm>
          <a:prstGeom prst="ellipse">
            <a:avLst/>
          </a:prstGeom>
          <a:solidFill>
            <a:srgbClr val="99CCFF"/>
          </a:solidFill>
          <a:ln w="25400" algn="ctr">
            <a:solidFill>
              <a:schemeClr val="tx1"/>
            </a:solidFill>
            <a:round/>
            <a:headEnd/>
            <a:tailEnd/>
          </a:ln>
        </p:spPr>
        <p:txBody>
          <a:bodyPr wrap="none" lIns="18000" tIns="10800" rIns="18000" bIns="10800" anchor="ctr"/>
          <a:lstStyle/>
          <a:p>
            <a:pPr>
              <a:spcBef>
                <a:spcPct val="30000"/>
              </a:spcBef>
            </a:pPr>
            <a:r>
              <a:rPr lang="en-GB" altLang="en-US" sz="1400" b="0" dirty="0"/>
              <a:t>Special functions</a:t>
            </a:r>
          </a:p>
        </p:txBody>
      </p:sp>
      <p:cxnSp>
        <p:nvCxnSpPr>
          <p:cNvPr id="36874" name="Straight Arrow Connector 15">
            <a:extLst>
              <a:ext uri="{FF2B5EF4-FFF2-40B4-BE49-F238E27FC236}">
                <a16:creationId xmlns="" xmlns:a16="http://schemas.microsoft.com/office/drawing/2014/main" id="{352A3A9D-7EED-4D5D-AC1D-977766138BA8}"/>
              </a:ext>
            </a:extLst>
          </p:cNvPr>
          <p:cNvCxnSpPr>
            <a:cxnSpLocks noChangeShapeType="1"/>
          </p:cNvCxnSpPr>
          <p:nvPr/>
        </p:nvCxnSpPr>
        <p:spPr bwMode="auto">
          <a:xfrm>
            <a:off x="5119688" y="4292600"/>
            <a:ext cx="584200" cy="0"/>
          </a:xfrm>
          <a:prstGeom prst="straightConnector1">
            <a:avLst/>
          </a:prstGeom>
          <a:noFill/>
          <a:ln w="25400" algn="ctr">
            <a:solidFill>
              <a:schemeClr val="tx1"/>
            </a:solidFill>
            <a:round/>
            <a:headEnd/>
            <a:tailEnd type="triangle" w="med" len="med"/>
          </a:ln>
        </p:spPr>
      </p:cxnSp>
      <p:sp>
        <p:nvSpPr>
          <p:cNvPr id="36875" name="Oval 16">
            <a:extLst>
              <a:ext uri="{FF2B5EF4-FFF2-40B4-BE49-F238E27FC236}">
                <a16:creationId xmlns="" xmlns:a16="http://schemas.microsoft.com/office/drawing/2014/main" id="{493A7D79-1713-4CD1-8C7C-2D8EC3D633E2}"/>
              </a:ext>
            </a:extLst>
          </p:cNvPr>
          <p:cNvSpPr>
            <a:spLocks noChangeArrowheads="1"/>
          </p:cNvSpPr>
          <p:nvPr/>
        </p:nvSpPr>
        <p:spPr bwMode="auto">
          <a:xfrm>
            <a:off x="5703888" y="4076700"/>
            <a:ext cx="3260725" cy="455613"/>
          </a:xfrm>
          <a:prstGeom prst="ellipse">
            <a:avLst/>
          </a:prstGeom>
          <a:solidFill>
            <a:srgbClr val="99CCFF"/>
          </a:solidFill>
          <a:ln w="25400" algn="ctr">
            <a:solidFill>
              <a:schemeClr val="tx1"/>
            </a:solidFill>
            <a:round/>
            <a:headEnd/>
            <a:tailEnd/>
          </a:ln>
        </p:spPr>
        <p:txBody>
          <a:bodyPr wrap="none" lIns="18000" tIns="10800" rIns="18000" bIns="10800" anchor="ctr"/>
          <a:lstStyle/>
          <a:p>
            <a:pPr>
              <a:spcBef>
                <a:spcPct val="30000"/>
              </a:spcBef>
            </a:pPr>
            <a:r>
              <a:rPr lang="en-GB" altLang="en-US" sz="1400" b="0" dirty="0"/>
              <a:t>Key external component selection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CDC9B27-245A-4F53-AAB6-937FFA8157DE}"/>
              </a:ext>
            </a:extLst>
          </p:cNvPr>
          <p:cNvSpPr txBox="1"/>
          <p:nvPr/>
        </p:nvSpPr>
        <p:spPr>
          <a:xfrm>
            <a:off x="561975" y="946150"/>
            <a:ext cx="8048625" cy="3570208"/>
          </a:xfrm>
          <a:prstGeom prst="rect">
            <a:avLst/>
          </a:prstGeom>
          <a:noFill/>
        </p:spPr>
        <p:txBody>
          <a:bodyPr>
            <a:spAutoFit/>
          </a:bodyPr>
          <a:lstStyle/>
          <a:p>
            <a:pPr marL="342900" indent="-342900">
              <a:buFont typeface="Wingdings" panose="05000000000000000000" pitchFamily="2" charset="2"/>
              <a:buChar char="q"/>
              <a:defRPr/>
            </a:pPr>
            <a:r>
              <a:rPr lang="en-GB" sz="1800" dirty="0"/>
              <a:t>How many inputs/output are provided for/by the Gate driver?</a:t>
            </a:r>
          </a:p>
          <a:p>
            <a:pPr marL="228600" indent="-228600">
              <a:buFont typeface="Wingdings" panose="05000000000000000000" pitchFamily="2" charset="2"/>
              <a:buChar char="q"/>
              <a:defRPr/>
            </a:pPr>
            <a:endParaRPr lang="en-GB" dirty="0"/>
          </a:p>
          <a:p>
            <a:pPr marL="747713" lvl="1" indent="-342900" algn="just">
              <a:buFont typeface="Wingdings" panose="05000000000000000000" pitchFamily="2" charset="2"/>
              <a:buChar char="q"/>
              <a:defRPr/>
            </a:pPr>
            <a:r>
              <a:rPr lang="en-GB" sz="1400" dirty="0"/>
              <a:t>For the inputs, It depends on the choice of the micro controller and the control algorithm chosen by the </a:t>
            </a:r>
            <a:r>
              <a:rPr lang="en-GB" sz="1400" dirty="0" smtClean="0"/>
              <a:t>designer</a:t>
            </a:r>
            <a:endParaRPr lang="en-GB" sz="1400" dirty="0"/>
          </a:p>
          <a:p>
            <a:pPr marL="747713" lvl="1" indent="-342900" algn="just">
              <a:buFont typeface="Wingdings" panose="05000000000000000000" pitchFamily="2" charset="2"/>
              <a:buChar char="q"/>
              <a:defRPr/>
            </a:pPr>
            <a:r>
              <a:rPr lang="en-GB" sz="1400" dirty="0"/>
              <a:t>For 2 inputs, the choice is high-side / low-side gate driver</a:t>
            </a:r>
          </a:p>
          <a:p>
            <a:pPr marL="747713" lvl="1" indent="-342900" algn="just">
              <a:buFont typeface="Wingdings" panose="05000000000000000000" pitchFamily="2" charset="2"/>
              <a:buChar char="q"/>
              <a:defRPr/>
            </a:pPr>
            <a:r>
              <a:rPr lang="en-GB" sz="1400" dirty="0"/>
              <a:t>For 1 input, the choice is a half-bridge </a:t>
            </a:r>
            <a:r>
              <a:rPr lang="en-GB" sz="1400" dirty="0" smtClean="0"/>
              <a:t>driver</a:t>
            </a:r>
            <a:endParaRPr lang="en-GB" sz="1400" dirty="0"/>
          </a:p>
          <a:p>
            <a:pPr marL="747713" lvl="1" indent="-342900" algn="just">
              <a:buFont typeface="Wingdings" panose="05000000000000000000" pitchFamily="2" charset="2"/>
              <a:buChar char="q"/>
              <a:defRPr/>
            </a:pPr>
            <a:r>
              <a:rPr lang="en-GB" sz="1400" dirty="0"/>
              <a:t>Number of outputs depend on the number of half bridges that require </a:t>
            </a:r>
            <a:r>
              <a:rPr lang="en-GB" sz="1400" dirty="0" smtClean="0"/>
              <a:t>driving</a:t>
            </a:r>
            <a:endParaRPr lang="en-GB" sz="1400" dirty="0"/>
          </a:p>
          <a:p>
            <a:pPr marL="228600" indent="-228600">
              <a:buFont typeface="Wingdings" panose="05000000000000000000" pitchFamily="2" charset="2"/>
              <a:buChar char="q"/>
              <a:defRPr/>
            </a:pPr>
            <a:endParaRPr lang="en-GB" dirty="0"/>
          </a:p>
          <a:p>
            <a:pPr marL="228600" indent="-228600">
              <a:buFont typeface="Wingdings" panose="05000000000000000000" pitchFamily="2" charset="2"/>
              <a:buChar char="q"/>
              <a:defRPr/>
            </a:pPr>
            <a:endParaRPr lang="en-GB" dirty="0"/>
          </a:p>
          <a:p>
            <a:pPr marL="342900" indent="-342900">
              <a:buFont typeface="Wingdings" panose="05000000000000000000" pitchFamily="2" charset="2"/>
              <a:buChar char="q"/>
              <a:defRPr/>
            </a:pPr>
            <a:r>
              <a:rPr lang="en-GB" sz="1800" dirty="0"/>
              <a:t>How to select the voltage rating?</a:t>
            </a:r>
          </a:p>
          <a:p>
            <a:pPr marL="228600" indent="-228600">
              <a:buFont typeface="Wingdings" panose="05000000000000000000" pitchFamily="2" charset="2"/>
              <a:buChar char="q"/>
              <a:defRPr/>
            </a:pPr>
            <a:endParaRPr lang="en-GB" dirty="0"/>
          </a:p>
          <a:p>
            <a:pPr marL="747713" lvl="1" indent="-342900" algn="just">
              <a:buFont typeface="Wingdings" panose="05000000000000000000" pitchFamily="2" charset="2"/>
              <a:buChar char="q"/>
              <a:defRPr/>
            </a:pPr>
            <a:r>
              <a:rPr lang="en-GB" sz="1400" dirty="0"/>
              <a:t>A conservative rule is to pick a voltage rating 3 times the operating voltage, with 1.5 times being a recommended minimum. However, this depends purely on the system requirements and usually set by the </a:t>
            </a:r>
            <a:r>
              <a:rPr lang="en-GB" sz="1400" dirty="0" smtClean="0"/>
              <a:t>designer</a:t>
            </a:r>
            <a:endParaRPr lang="en-GB" sz="1400" dirty="0"/>
          </a:p>
          <a:p>
            <a:pPr marL="747713" lvl="1" indent="-342900" algn="just">
              <a:buFont typeface="Wingdings" panose="05000000000000000000" pitchFamily="2" charset="2"/>
              <a:buChar char="q"/>
              <a:defRPr/>
            </a:pPr>
            <a:endParaRPr lang="en-GB" sz="1400" dirty="0"/>
          </a:p>
          <a:p>
            <a:pPr marL="747713" lvl="1" indent="-342900" algn="just">
              <a:buFont typeface="Wingdings" panose="05000000000000000000" pitchFamily="2" charset="2"/>
              <a:buChar char="q"/>
              <a:defRPr/>
            </a:pPr>
            <a:r>
              <a:rPr lang="en-GB" sz="1400" dirty="0"/>
              <a:t>Gate drivers always work with MOSFET/IGBT, best practise is to match the voltage rating of the chosen </a:t>
            </a:r>
            <a:r>
              <a:rPr lang="en-GB" sz="1400" dirty="0" smtClean="0"/>
              <a:t>MOSFET/IGBT</a:t>
            </a:r>
            <a:endParaRPr lang="en-GB" sz="1400" dirty="0"/>
          </a:p>
        </p:txBody>
      </p:sp>
      <p:sp>
        <p:nvSpPr>
          <p:cNvPr id="37891" name="Title 1">
            <a:extLst>
              <a:ext uri="{FF2B5EF4-FFF2-40B4-BE49-F238E27FC236}">
                <a16:creationId xmlns="" xmlns:a16="http://schemas.microsoft.com/office/drawing/2014/main" id="{E5575128-B86B-4316-823B-F10BB28C1BFA}"/>
              </a:ext>
            </a:extLst>
          </p:cNvPr>
          <p:cNvSpPr>
            <a:spLocks noGrp="1" noChangeArrowheads="1"/>
          </p:cNvSpPr>
          <p:nvPr>
            <p:ph type="title"/>
          </p:nvPr>
        </p:nvSpPr>
        <p:spPr/>
        <p:txBody>
          <a:bodyPr/>
          <a:lstStyle/>
          <a:p>
            <a:r>
              <a:rPr lang="en-GB" altLang="en-US" dirty="0"/>
              <a:t>Selection and/or Design-in Criteria</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B362058-279E-4E7D-B02F-F847B2DB14AF}"/>
              </a:ext>
            </a:extLst>
          </p:cNvPr>
          <p:cNvSpPr txBox="1"/>
          <p:nvPr/>
        </p:nvSpPr>
        <p:spPr>
          <a:xfrm>
            <a:off x="473074" y="840846"/>
            <a:ext cx="8048625" cy="4339650"/>
          </a:xfrm>
          <a:prstGeom prst="rect">
            <a:avLst/>
          </a:prstGeom>
          <a:noFill/>
        </p:spPr>
        <p:txBody>
          <a:bodyPr>
            <a:spAutoFit/>
          </a:bodyPr>
          <a:lstStyle/>
          <a:p>
            <a:pPr marL="457200" indent="-457200">
              <a:buFont typeface="Wingdings" panose="05000000000000000000" pitchFamily="2" charset="2"/>
              <a:buChar char="q"/>
              <a:defRPr/>
            </a:pPr>
            <a:r>
              <a:rPr lang="en-GB" sz="1800" dirty="0"/>
              <a:t>How much drive current is required</a:t>
            </a:r>
            <a:r>
              <a:rPr lang="en-GB" sz="2000" dirty="0"/>
              <a:t>? </a:t>
            </a:r>
          </a:p>
          <a:p>
            <a:pPr marL="228600" indent="-228600">
              <a:buFontTx/>
              <a:buAutoNum type="arabicParenR"/>
              <a:defRPr/>
            </a:pPr>
            <a:endParaRPr lang="en-GB" dirty="0"/>
          </a:p>
          <a:p>
            <a:pPr marL="690563" lvl="1" indent="-285750" algn="just">
              <a:buFont typeface="Wingdings" panose="05000000000000000000" pitchFamily="2" charset="2"/>
              <a:buChar char="q"/>
              <a:defRPr/>
            </a:pPr>
            <a:r>
              <a:rPr lang="en-GB" sz="1400" dirty="0"/>
              <a:t>Information about the required gate charge to raise the gate voltage to the desired level is </a:t>
            </a:r>
            <a:r>
              <a:rPr lang="en-GB" sz="1400" dirty="0" smtClean="0"/>
              <a:t>essential</a:t>
            </a:r>
            <a:endParaRPr lang="en-GB" sz="1400" dirty="0"/>
          </a:p>
          <a:p>
            <a:pPr marL="690563" lvl="1" indent="-285750" algn="just">
              <a:buFont typeface="Wingdings" panose="05000000000000000000" pitchFamily="2" charset="2"/>
              <a:buChar char="q"/>
              <a:defRPr/>
            </a:pPr>
            <a:endParaRPr lang="en-GB" sz="1400" dirty="0"/>
          </a:p>
          <a:p>
            <a:pPr marL="690563" lvl="1" indent="-285750" algn="just">
              <a:buFont typeface="Wingdings" panose="05000000000000000000" pitchFamily="2" charset="2"/>
              <a:buChar char="q"/>
              <a:defRPr/>
            </a:pPr>
            <a:r>
              <a:rPr lang="en-GB" sz="1400" dirty="0"/>
              <a:t>Gate charge information is provided by the MOSFET manufacturer in their datasheet, usually for a gate voltage of 10V</a:t>
            </a:r>
          </a:p>
          <a:p>
            <a:pPr marL="690563" lvl="1" indent="-285750" algn="just">
              <a:buFont typeface="Wingdings" panose="05000000000000000000" pitchFamily="2" charset="2"/>
              <a:buChar char="q"/>
              <a:defRPr/>
            </a:pPr>
            <a:endParaRPr lang="en-GB" sz="1400" dirty="0"/>
          </a:p>
          <a:p>
            <a:pPr marL="690563" lvl="1" indent="-285750" algn="just">
              <a:buFont typeface="Wingdings" panose="05000000000000000000" pitchFamily="2" charset="2"/>
              <a:buChar char="q"/>
              <a:defRPr/>
            </a:pPr>
            <a:r>
              <a:rPr lang="en-GB" sz="1400" dirty="0"/>
              <a:t>Now that we know the required gate charge, we choose the drive current rating depending on the rise and fall times we are targeting. The equation to use is Qg = </a:t>
            </a:r>
            <a:r>
              <a:rPr lang="en-GB" sz="1400" dirty="0" err="1"/>
              <a:t>Igate</a:t>
            </a:r>
            <a:r>
              <a:rPr lang="en-GB" sz="1400" dirty="0"/>
              <a:t> * </a:t>
            </a:r>
            <a:r>
              <a:rPr lang="en-GB" sz="1400" dirty="0" smtClean="0"/>
              <a:t>time</a:t>
            </a:r>
            <a:endParaRPr lang="en-GB" sz="1300" dirty="0"/>
          </a:p>
          <a:p>
            <a:pPr lvl="1" indent="0" algn="ctr">
              <a:defRPr/>
            </a:pPr>
            <a:r>
              <a:rPr lang="en-GB" sz="1300" dirty="0"/>
              <a:t>Example:   Qg = 50nc. Required </a:t>
            </a:r>
            <a:r>
              <a:rPr lang="en-GB" sz="1300" dirty="0" err="1"/>
              <a:t>Tr</a:t>
            </a:r>
            <a:r>
              <a:rPr lang="en-GB" sz="1300" dirty="0"/>
              <a:t> = 50ns and </a:t>
            </a:r>
            <a:r>
              <a:rPr lang="en-GB" sz="1300" dirty="0" err="1"/>
              <a:t>Tf</a:t>
            </a:r>
            <a:r>
              <a:rPr lang="en-GB" sz="1300" dirty="0"/>
              <a:t> = 25ns.  </a:t>
            </a:r>
          </a:p>
          <a:p>
            <a:pPr lvl="1" indent="0" algn="ctr">
              <a:defRPr/>
            </a:pPr>
            <a:r>
              <a:rPr lang="en-GB" sz="1300" dirty="0"/>
              <a:t>                   </a:t>
            </a:r>
            <a:r>
              <a:rPr lang="en-GB" sz="1300" dirty="0" err="1"/>
              <a:t>Igate</a:t>
            </a:r>
            <a:r>
              <a:rPr lang="en-GB" sz="1300" dirty="0"/>
              <a:t> (source) = 50/50 = 1A of source current.</a:t>
            </a:r>
          </a:p>
          <a:p>
            <a:pPr lvl="1" indent="0" algn="ctr">
              <a:defRPr/>
            </a:pPr>
            <a:r>
              <a:rPr lang="en-GB" sz="1300" dirty="0"/>
              <a:t>                   </a:t>
            </a:r>
            <a:r>
              <a:rPr lang="en-GB" sz="1300" dirty="0" err="1"/>
              <a:t>Igate</a:t>
            </a:r>
            <a:r>
              <a:rPr lang="en-GB" sz="1300" dirty="0"/>
              <a:t>(sink) = 50/25 = 2A of sink current.</a:t>
            </a:r>
          </a:p>
          <a:p>
            <a:pPr lvl="1" indent="0" algn="just">
              <a:defRPr/>
            </a:pPr>
            <a:endParaRPr lang="en-GB" sz="1300" dirty="0"/>
          </a:p>
          <a:p>
            <a:pPr marL="690563" lvl="1" indent="-285750" algn="just">
              <a:buFont typeface="Wingdings" panose="05000000000000000000" pitchFamily="2" charset="2"/>
              <a:buChar char="q"/>
              <a:defRPr/>
            </a:pPr>
            <a:r>
              <a:rPr lang="en-GB" sz="1400" dirty="0"/>
              <a:t>The above calculation provides you with a minimum figure. Often it is not easy to find a tailored gate driver. </a:t>
            </a:r>
            <a:r>
              <a:rPr lang="en-GB" sz="1400" dirty="0" smtClean="0"/>
              <a:t>Best practice </a:t>
            </a:r>
            <a:r>
              <a:rPr lang="en-GB" sz="1400" dirty="0"/>
              <a:t>is to choose a gate driver with higher than the required rating and use series gate resistors to limit the source and sink </a:t>
            </a:r>
            <a:r>
              <a:rPr lang="en-GB" sz="1400" dirty="0" smtClean="0"/>
              <a:t>currents</a:t>
            </a:r>
            <a:endParaRPr lang="en-GB" sz="1400" dirty="0"/>
          </a:p>
          <a:p>
            <a:pPr marL="228600" indent="-228600">
              <a:buFontTx/>
              <a:buAutoNum type="alphaLcParenR"/>
              <a:defRPr/>
            </a:pPr>
            <a:endParaRPr lang="en-GB" dirty="0"/>
          </a:p>
          <a:p>
            <a:pPr marL="228600" indent="-228600">
              <a:buFontTx/>
              <a:buAutoNum type="alphaLcParenR"/>
              <a:defRPr/>
            </a:pPr>
            <a:endParaRPr lang="en-GB" dirty="0"/>
          </a:p>
          <a:p>
            <a:pPr lvl="1" algn="just">
              <a:defRPr/>
            </a:pPr>
            <a:r>
              <a:rPr lang="en-GB" dirty="0"/>
              <a:t> </a:t>
            </a:r>
          </a:p>
        </p:txBody>
      </p:sp>
      <p:sp>
        <p:nvSpPr>
          <p:cNvPr id="38915" name="Title 1">
            <a:extLst>
              <a:ext uri="{FF2B5EF4-FFF2-40B4-BE49-F238E27FC236}">
                <a16:creationId xmlns="" xmlns:a16="http://schemas.microsoft.com/office/drawing/2014/main" id="{E28A0A6D-1CE2-4079-806C-85BEE304C422}"/>
              </a:ext>
            </a:extLst>
          </p:cNvPr>
          <p:cNvSpPr>
            <a:spLocks noGrp="1" noChangeArrowheads="1"/>
          </p:cNvSpPr>
          <p:nvPr>
            <p:ph type="title"/>
          </p:nvPr>
        </p:nvSpPr>
        <p:spPr/>
        <p:txBody>
          <a:bodyPr/>
          <a:lstStyle/>
          <a:p>
            <a:r>
              <a:rPr lang="en-GB" altLang="en-US"/>
              <a:t>Selection and/or design in criteria</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65858A7-8CB4-44B7-9F5B-970776D5FF0C}"/>
              </a:ext>
            </a:extLst>
          </p:cNvPr>
          <p:cNvSpPr txBox="1"/>
          <p:nvPr/>
        </p:nvSpPr>
        <p:spPr>
          <a:xfrm>
            <a:off x="492125" y="1181100"/>
            <a:ext cx="8048625" cy="3154710"/>
          </a:xfrm>
          <a:prstGeom prst="rect">
            <a:avLst/>
          </a:prstGeom>
          <a:noFill/>
        </p:spPr>
        <p:txBody>
          <a:bodyPr>
            <a:spAutoFit/>
          </a:bodyPr>
          <a:lstStyle/>
          <a:p>
            <a:pPr marL="342900" indent="-342900">
              <a:buFont typeface="Wingdings" panose="05000000000000000000" pitchFamily="2" charset="2"/>
              <a:buChar char="q"/>
              <a:defRPr/>
            </a:pPr>
            <a:r>
              <a:rPr lang="en-GB" sz="1800" dirty="0"/>
              <a:t>Special functions</a:t>
            </a:r>
          </a:p>
          <a:p>
            <a:pPr marL="228600" indent="-228600">
              <a:buFont typeface="Wingdings" panose="05000000000000000000" pitchFamily="2" charset="2"/>
              <a:buChar char="q"/>
              <a:defRPr/>
            </a:pPr>
            <a:endParaRPr lang="en-GB" dirty="0"/>
          </a:p>
          <a:p>
            <a:pPr marL="690563" lvl="1" indent="-285750" algn="just">
              <a:buFont typeface="Wingdings" panose="05000000000000000000" pitchFamily="2" charset="2"/>
              <a:buChar char="q"/>
              <a:defRPr/>
            </a:pPr>
            <a:r>
              <a:rPr lang="en-GB" sz="1400" dirty="0"/>
              <a:t>Some </a:t>
            </a:r>
            <a:r>
              <a:rPr lang="en-GB" sz="1400" dirty="0" smtClean="0"/>
              <a:t>applications </a:t>
            </a:r>
            <a:r>
              <a:rPr lang="en-GB" sz="1400" dirty="0"/>
              <a:t>need special functions like inbuilt and/or adjustable dead time, enable option, shoot through prevention logic, delay matching etc</a:t>
            </a:r>
            <a:r>
              <a:rPr lang="en-GB" sz="1400" dirty="0" smtClean="0"/>
              <a:t>. to ensure </a:t>
            </a:r>
            <a:r>
              <a:rPr lang="en-GB" sz="1400" dirty="0"/>
              <a:t>the selected gate driver comes with the required optional features. </a:t>
            </a:r>
          </a:p>
          <a:p>
            <a:pPr marL="690563" lvl="1" indent="-285750" algn="just">
              <a:buFont typeface="Wingdings" panose="05000000000000000000" pitchFamily="2" charset="2"/>
              <a:buChar char="q"/>
              <a:defRPr/>
            </a:pPr>
            <a:endParaRPr lang="en-GB" sz="1300" dirty="0"/>
          </a:p>
          <a:p>
            <a:pPr marL="285750" indent="-285750">
              <a:buFont typeface="Wingdings" panose="05000000000000000000" pitchFamily="2" charset="2"/>
              <a:buChar char="q"/>
              <a:defRPr/>
            </a:pPr>
            <a:r>
              <a:rPr lang="en-GB" sz="1800" dirty="0"/>
              <a:t>Key external </a:t>
            </a:r>
            <a:r>
              <a:rPr lang="en-GB" sz="2000" dirty="0"/>
              <a:t>component</a:t>
            </a:r>
            <a:r>
              <a:rPr lang="en-GB" sz="1800" dirty="0"/>
              <a:t> selection</a:t>
            </a:r>
          </a:p>
          <a:p>
            <a:pPr marL="171450" indent="-171450">
              <a:buFont typeface="Wingdings" panose="05000000000000000000" pitchFamily="2" charset="2"/>
              <a:buChar char="q"/>
              <a:defRPr/>
            </a:pPr>
            <a:endParaRPr lang="en-GB" dirty="0"/>
          </a:p>
          <a:p>
            <a:pPr marL="690563" lvl="1" indent="-285750">
              <a:buFont typeface="Wingdings" panose="05000000000000000000" pitchFamily="2" charset="2"/>
              <a:buChar char="q"/>
              <a:defRPr/>
            </a:pPr>
            <a:r>
              <a:rPr lang="en-GB" sz="1400" dirty="0"/>
              <a:t>Boot strap capacitor selection</a:t>
            </a:r>
          </a:p>
          <a:p>
            <a:pPr marL="690563" lvl="1" indent="-285750">
              <a:buFont typeface="Wingdings" panose="05000000000000000000" pitchFamily="2" charset="2"/>
              <a:buChar char="q"/>
              <a:defRPr/>
            </a:pPr>
            <a:endParaRPr lang="en-GB" sz="1400" dirty="0"/>
          </a:p>
          <a:p>
            <a:pPr marL="690563" lvl="1" indent="-285750">
              <a:buFont typeface="Wingdings" panose="05000000000000000000" pitchFamily="2" charset="2"/>
              <a:buChar char="q"/>
              <a:defRPr/>
            </a:pPr>
            <a:r>
              <a:rPr lang="en-GB" sz="1400" dirty="0"/>
              <a:t>Gate resistor selection</a:t>
            </a:r>
          </a:p>
          <a:p>
            <a:pPr marL="690563" lvl="1" indent="-285750">
              <a:buFont typeface="Wingdings" panose="05000000000000000000" pitchFamily="2" charset="2"/>
              <a:buChar char="q"/>
              <a:defRPr/>
            </a:pPr>
            <a:endParaRPr lang="en-GB" sz="1400" dirty="0"/>
          </a:p>
          <a:p>
            <a:pPr marL="690563" lvl="1" indent="-285750">
              <a:buFont typeface="Wingdings" panose="05000000000000000000" pitchFamily="2" charset="2"/>
              <a:buChar char="q"/>
              <a:defRPr/>
            </a:pPr>
            <a:r>
              <a:rPr lang="en-GB" sz="1400" dirty="0"/>
              <a:t>Layout recommendations for managing switch node noise</a:t>
            </a:r>
          </a:p>
          <a:p>
            <a:pPr marL="171450" indent="-171450">
              <a:buFont typeface="Wingdings" panose="05000000000000000000" pitchFamily="2" charset="2"/>
              <a:buChar char="q"/>
              <a:defRPr/>
            </a:pPr>
            <a:endParaRPr lang="en-GB" dirty="0"/>
          </a:p>
          <a:p>
            <a:pPr lvl="1" indent="0" algn="just">
              <a:defRPr/>
            </a:pPr>
            <a:endParaRPr lang="en-GB" dirty="0"/>
          </a:p>
        </p:txBody>
      </p:sp>
      <p:sp>
        <p:nvSpPr>
          <p:cNvPr id="39939" name="Title 1">
            <a:extLst>
              <a:ext uri="{FF2B5EF4-FFF2-40B4-BE49-F238E27FC236}">
                <a16:creationId xmlns="" xmlns:a16="http://schemas.microsoft.com/office/drawing/2014/main" id="{7C3EFF4B-6D51-4CC5-8AAD-C91093D94B59}"/>
              </a:ext>
            </a:extLst>
          </p:cNvPr>
          <p:cNvSpPr>
            <a:spLocks noGrp="1" noChangeArrowheads="1"/>
          </p:cNvSpPr>
          <p:nvPr>
            <p:ph type="title"/>
          </p:nvPr>
        </p:nvSpPr>
        <p:spPr/>
        <p:txBody>
          <a:bodyPr/>
          <a:lstStyle/>
          <a:p>
            <a:r>
              <a:rPr lang="en-GB" altLang="en-US" dirty="0"/>
              <a:t>Selection and/or Design-in Criteria</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4">
            <a:extLst>
              <a:ext uri="{FF2B5EF4-FFF2-40B4-BE49-F238E27FC236}">
                <a16:creationId xmlns="" xmlns:a16="http://schemas.microsoft.com/office/drawing/2014/main" id="{F64762C7-F55B-4881-ACA9-0C8AFA04350B}"/>
              </a:ext>
            </a:extLst>
          </p:cNvPr>
          <p:cNvSpPr>
            <a:spLocks noChangeArrowheads="1"/>
          </p:cNvSpPr>
          <p:nvPr/>
        </p:nvSpPr>
        <p:spPr bwMode="auto">
          <a:xfrm>
            <a:off x="112389" y="1029869"/>
            <a:ext cx="8765138"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400" dirty="0"/>
              <a:t>The capacitance of the bootstrap capacitor should be high enough to provide the charge required by the gate of the high-side </a:t>
            </a:r>
            <a:r>
              <a:rPr lang="en-GB" altLang="en-US" sz="1400" dirty="0" smtClean="0"/>
              <a:t>MOSFET.  As </a:t>
            </a:r>
            <a:r>
              <a:rPr lang="en-GB" altLang="en-US" sz="1400" dirty="0"/>
              <a:t>a general guideline, it is recommended to make sure the charge stored by the bootstrap capacitor is about 50 times more than the required gate charge at operating V</a:t>
            </a:r>
            <a:r>
              <a:rPr lang="en-GB" altLang="en-US" sz="1400" baseline="-25000" dirty="0"/>
              <a:t>CC</a:t>
            </a:r>
            <a:r>
              <a:rPr lang="en-GB" altLang="en-US" sz="1400" dirty="0"/>
              <a:t> (usually about 10V to 12V).   </a:t>
            </a:r>
          </a:p>
          <a:p>
            <a:r>
              <a:rPr lang="en-GB" altLang="en-US" sz="1100" dirty="0"/>
              <a:t> </a:t>
            </a:r>
          </a:p>
          <a:p>
            <a:r>
              <a:rPr lang="en-GB" altLang="en-US" sz="1400" dirty="0"/>
              <a:t>The formula to calculate the charge in C</a:t>
            </a:r>
            <a:r>
              <a:rPr lang="en-GB" altLang="en-US" sz="1400" baseline="-25000" dirty="0"/>
              <a:t>BS</a:t>
            </a:r>
            <a:r>
              <a:rPr lang="en-GB" altLang="en-US" sz="1400" dirty="0"/>
              <a:t> to provide sufficient gate charge is shown below; Q = C * V where Q is the gate charge required by the external MOSFET . C is the bootstrap capacitance and V is the bootstrap voltage V</a:t>
            </a:r>
            <a:r>
              <a:rPr lang="en-GB" altLang="en-US" sz="1400" baseline="-25000" dirty="0"/>
              <a:t>BS</a:t>
            </a:r>
            <a:endParaRPr lang="en-GB" altLang="en-US" sz="1400" dirty="0"/>
          </a:p>
          <a:p>
            <a:endParaRPr lang="en-GB" altLang="en-US" sz="1100" dirty="0"/>
          </a:p>
          <a:p>
            <a:endParaRPr lang="en-GB" altLang="en-US" sz="1100" dirty="0"/>
          </a:p>
          <a:p>
            <a:r>
              <a:rPr lang="en-GB" altLang="en-US" sz="1100" dirty="0"/>
              <a:t>Example: To switch a high-side MOSFET that requires 20nC of gate charge to raise </a:t>
            </a:r>
            <a:endParaRPr lang="en-GB" altLang="en-US" sz="1100" dirty="0" smtClean="0"/>
          </a:p>
          <a:p>
            <a:r>
              <a:rPr lang="en-GB" altLang="en-US" sz="1100" dirty="0" smtClean="0"/>
              <a:t>its </a:t>
            </a:r>
            <a:r>
              <a:rPr lang="en-GB" altLang="en-US" sz="1100" dirty="0"/>
              <a:t>gate voltage to 10V, the capacitor size can be calculated as below; </a:t>
            </a:r>
          </a:p>
          <a:p>
            <a:r>
              <a:rPr lang="en-GB" altLang="en-US" sz="1100" dirty="0"/>
              <a:t> </a:t>
            </a:r>
          </a:p>
          <a:p>
            <a:r>
              <a:rPr lang="en-GB" altLang="en-US" sz="1100" dirty="0"/>
              <a:t>QG(MOSFET) =  C(BOOTSTRAP) * V(BOOTSTRAP)  * 50 </a:t>
            </a:r>
          </a:p>
          <a:p>
            <a:r>
              <a:rPr lang="en-GB" altLang="en-US" sz="1100" dirty="0"/>
              <a:t> </a:t>
            </a:r>
          </a:p>
          <a:p>
            <a:r>
              <a:rPr lang="en-GB" altLang="en-US" sz="1100" dirty="0"/>
              <a:t> C</a:t>
            </a:r>
            <a:r>
              <a:rPr lang="en-GB" altLang="en-US" sz="1100" baseline="-25000" dirty="0"/>
              <a:t>BS</a:t>
            </a:r>
            <a:r>
              <a:rPr lang="en-GB" altLang="en-US" sz="1100" dirty="0"/>
              <a:t> =  Q</a:t>
            </a:r>
            <a:r>
              <a:rPr lang="en-GB" altLang="en-US" sz="1100" baseline="-25000" dirty="0"/>
              <a:t>G </a:t>
            </a:r>
            <a:r>
              <a:rPr lang="en-GB" altLang="en-US" sz="1100" dirty="0"/>
              <a:t>/ V</a:t>
            </a:r>
            <a:r>
              <a:rPr lang="en-GB" altLang="en-US" sz="1100" baseline="-25000" dirty="0"/>
              <a:t>BS</a:t>
            </a:r>
            <a:r>
              <a:rPr lang="en-GB" altLang="en-US" sz="1100" dirty="0"/>
              <a:t> =  20nC / 10V * 50 = 100nF</a:t>
            </a:r>
          </a:p>
          <a:p>
            <a:endParaRPr lang="en-GB" altLang="en-US" sz="1100" dirty="0"/>
          </a:p>
          <a:p>
            <a:r>
              <a:rPr lang="en-GB" altLang="en-US" sz="1100" dirty="0"/>
              <a:t> </a:t>
            </a:r>
          </a:p>
        </p:txBody>
      </p:sp>
      <p:sp>
        <p:nvSpPr>
          <p:cNvPr id="40962" name="Title 1">
            <a:extLst>
              <a:ext uri="{FF2B5EF4-FFF2-40B4-BE49-F238E27FC236}">
                <a16:creationId xmlns="" xmlns:a16="http://schemas.microsoft.com/office/drawing/2014/main" id="{40B6654F-8DC7-49D9-88AE-F7C9EB496D56}"/>
              </a:ext>
            </a:extLst>
          </p:cNvPr>
          <p:cNvSpPr>
            <a:spLocks noGrp="1" noChangeArrowheads="1"/>
          </p:cNvSpPr>
          <p:nvPr>
            <p:ph type="title"/>
          </p:nvPr>
        </p:nvSpPr>
        <p:spPr/>
        <p:txBody>
          <a:bodyPr/>
          <a:lstStyle/>
          <a:p>
            <a:r>
              <a:rPr lang="en-GB" altLang="en-US" dirty="0"/>
              <a:t>Bootstrap Capacitor Selection</a:t>
            </a:r>
          </a:p>
        </p:txBody>
      </p:sp>
      <p:pic>
        <p:nvPicPr>
          <p:cNvPr id="3" name="Picture 6">
            <a:extLst>
              <a:ext uri="{FF2B5EF4-FFF2-40B4-BE49-F238E27FC236}">
                <a16:creationId xmlns="" xmlns:a16="http://schemas.microsoft.com/office/drawing/2014/main" id="{6B6390A7-CA6A-413C-B69C-27F368697A79}"/>
              </a:ext>
            </a:extLst>
          </p:cNvPr>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84963" y="2667665"/>
            <a:ext cx="2652221" cy="213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Oval 3">
            <a:extLst>
              <a:ext uri="{FF2B5EF4-FFF2-40B4-BE49-F238E27FC236}">
                <a16:creationId xmlns="" xmlns:a16="http://schemas.microsoft.com/office/drawing/2014/main" id="{021A4AA6-651F-410A-8482-0DA5A8A2E8E5}"/>
              </a:ext>
            </a:extLst>
          </p:cNvPr>
          <p:cNvSpPr>
            <a:spLocks noChangeArrowheads="1"/>
          </p:cNvSpPr>
          <p:nvPr/>
        </p:nvSpPr>
        <p:spPr bwMode="auto">
          <a:xfrm>
            <a:off x="7854724" y="3470273"/>
            <a:ext cx="280987" cy="36036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8000" tIns="10800" rIns="18000" bIns="10800" anchor="ctr"/>
          <a:lstStyle/>
          <a:p>
            <a:pPr>
              <a:spcBef>
                <a:spcPct val="30000"/>
              </a:spcBef>
            </a:pPr>
            <a:endParaRPr lang="en-US" altLang="en-US" sz="1400" b="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CA52D8-BEA5-4FC6-BC66-00E6E48E8313}"/>
              </a:ext>
            </a:extLst>
          </p:cNvPr>
          <p:cNvSpPr>
            <a:spLocks noGrp="1"/>
          </p:cNvSpPr>
          <p:nvPr>
            <p:ph type="title"/>
          </p:nvPr>
        </p:nvSpPr>
        <p:spPr/>
        <p:txBody>
          <a:bodyPr/>
          <a:lstStyle/>
          <a:p>
            <a:r>
              <a:rPr lang="en-GB" dirty="0"/>
              <a:t>Bootstrap Diode selection</a:t>
            </a:r>
          </a:p>
        </p:txBody>
      </p:sp>
      <p:sp>
        <p:nvSpPr>
          <p:cNvPr id="3" name="TextBox 2">
            <a:extLst>
              <a:ext uri="{FF2B5EF4-FFF2-40B4-BE49-F238E27FC236}">
                <a16:creationId xmlns="" xmlns:a16="http://schemas.microsoft.com/office/drawing/2014/main" id="{05F03AAA-9619-4FE8-9415-60D73E6F5AD4}"/>
              </a:ext>
            </a:extLst>
          </p:cNvPr>
          <p:cNvSpPr txBox="1"/>
          <p:nvPr/>
        </p:nvSpPr>
        <p:spPr>
          <a:xfrm>
            <a:off x="223308" y="818203"/>
            <a:ext cx="7756574" cy="2954655"/>
          </a:xfrm>
          <a:prstGeom prst="rect">
            <a:avLst/>
          </a:prstGeom>
          <a:noFill/>
        </p:spPr>
        <p:txBody>
          <a:bodyPr wrap="square" rtlCol="0">
            <a:spAutoFit/>
          </a:bodyPr>
          <a:lstStyle/>
          <a:p>
            <a:pPr marL="228600" indent="-228600">
              <a:buFont typeface="Wingdings" panose="05000000000000000000" pitchFamily="2" charset="2"/>
              <a:buChar char="q"/>
            </a:pPr>
            <a:r>
              <a:rPr lang="en-GB" sz="1400" dirty="0"/>
              <a:t>Some of the DGDXXX series gate drivers come with an internal bootstrap </a:t>
            </a:r>
            <a:r>
              <a:rPr lang="en-GB" sz="1400" dirty="0" smtClean="0"/>
              <a:t>diode</a:t>
            </a:r>
            <a:endParaRPr lang="en-GB" sz="1400" dirty="0"/>
          </a:p>
          <a:p>
            <a:pPr marL="228600" indent="-228600">
              <a:buFont typeface="Wingdings" panose="05000000000000000000" pitchFamily="2" charset="2"/>
              <a:buChar char="q"/>
            </a:pPr>
            <a:endParaRPr lang="en-GB" dirty="0"/>
          </a:p>
          <a:p>
            <a:pPr marL="228600" indent="-228600">
              <a:buFont typeface="Wingdings" panose="05000000000000000000" pitchFamily="2" charset="2"/>
              <a:buChar char="q"/>
            </a:pPr>
            <a:r>
              <a:rPr lang="en-GB" sz="1400" dirty="0"/>
              <a:t>Where an external bootstrap diode is necessary, designer should choose its voltage and current ratings </a:t>
            </a:r>
            <a:r>
              <a:rPr lang="en-GB" sz="1400" dirty="0" smtClean="0"/>
              <a:t>appropriately</a:t>
            </a:r>
            <a:endParaRPr lang="en-GB" sz="1400" dirty="0"/>
          </a:p>
          <a:p>
            <a:r>
              <a:rPr lang="en-GB" dirty="0"/>
              <a:t>    </a:t>
            </a:r>
          </a:p>
          <a:p>
            <a:pPr marL="633413" lvl="1" indent="-228600">
              <a:buFont typeface="Wingdings" panose="05000000000000000000" pitchFamily="2" charset="2"/>
              <a:buChar char="q"/>
            </a:pPr>
            <a:r>
              <a:rPr lang="en-GB" sz="1200" dirty="0"/>
              <a:t>V</a:t>
            </a:r>
            <a:r>
              <a:rPr lang="en-GB" sz="1200" baseline="-25000" dirty="0"/>
              <a:t>R</a:t>
            </a:r>
            <a:r>
              <a:rPr lang="en-GB" sz="1200" dirty="0"/>
              <a:t> rating of the bootstrap diode should be &gt;= the voltage rating of the gate driver OR the MOSFETs, whichever is lower</a:t>
            </a:r>
            <a:r>
              <a:rPr lang="en-GB" sz="1200" dirty="0" smtClean="0"/>
              <a:t>.</a:t>
            </a:r>
            <a:endParaRPr lang="en-GB" dirty="0"/>
          </a:p>
          <a:p>
            <a:pPr marL="1038225" lvl="2" indent="-228600">
              <a:buFont typeface="Wingdings" panose="05000000000000000000" pitchFamily="2" charset="2"/>
              <a:buChar char="q"/>
            </a:pPr>
            <a:r>
              <a:rPr lang="en-GB" sz="1200" dirty="0"/>
              <a:t>Though the average current flowing though the bootstrap diode under normal operation is very small, it is important to consider the start-up current. When the system is first powered, there will be an inrush current flowing into the bootstrap </a:t>
            </a:r>
            <a:r>
              <a:rPr lang="en-GB" sz="1200" dirty="0" smtClean="0"/>
              <a:t>diode</a:t>
            </a:r>
            <a:endParaRPr lang="en-GB" sz="1100" dirty="0"/>
          </a:p>
          <a:p>
            <a:pPr marL="1038225" lvl="2" indent="-228600">
              <a:buFont typeface="Wingdings" panose="05000000000000000000" pitchFamily="2" charset="2"/>
              <a:buChar char="q"/>
            </a:pPr>
            <a:r>
              <a:rPr lang="en-GB" sz="1100" dirty="0"/>
              <a:t>Inrush current is directly proportional to the size of the bootstrap capacitance. Larger the capacitance, larger will be the inrush current.  Hence it is important to follow the design recommendations in the previous slide while choosing the capacitor. Also a series current limiting resistor is recommended almost every </a:t>
            </a:r>
            <a:r>
              <a:rPr lang="en-GB" sz="1100" dirty="0" smtClean="0"/>
              <a:t>time                                        </a:t>
            </a:r>
            <a:endParaRPr lang="en-GB" sz="1100" dirty="0"/>
          </a:p>
          <a:p>
            <a:pPr marL="1038225" lvl="2" indent="-228600">
              <a:buFont typeface="Wingdings" panose="05000000000000000000" pitchFamily="2" charset="2"/>
              <a:buChar char="q"/>
            </a:pPr>
            <a:r>
              <a:rPr lang="en-GB" sz="1100" dirty="0"/>
              <a:t>Optimum capacitor size and appropriate series resistance combination is important to avoid any unnecessary stresses on the bootstrap </a:t>
            </a:r>
            <a:r>
              <a:rPr lang="en-GB" sz="1100" dirty="0" smtClean="0"/>
              <a:t>diode</a:t>
            </a:r>
            <a:endParaRPr lang="en-GB" sz="1100" dirty="0"/>
          </a:p>
        </p:txBody>
      </p:sp>
      <p:pic>
        <p:nvPicPr>
          <p:cNvPr id="6" name="Picture 5">
            <a:extLst>
              <a:ext uri="{FF2B5EF4-FFF2-40B4-BE49-F238E27FC236}">
                <a16:creationId xmlns="" xmlns:a16="http://schemas.microsoft.com/office/drawing/2014/main" id="{D6AF2B10-0E81-4F19-A570-66962BB97DFD}"/>
              </a:ext>
            </a:extLst>
          </p:cNvPr>
          <p:cNvPicPr>
            <a:picLocks noChangeAspect="1"/>
          </p:cNvPicPr>
          <p:nvPr/>
        </p:nvPicPr>
        <p:blipFill>
          <a:blip r:embed="rId3"/>
          <a:stretch>
            <a:fillRect/>
          </a:stretch>
        </p:blipFill>
        <p:spPr>
          <a:xfrm>
            <a:off x="4613593" y="3720238"/>
            <a:ext cx="4351020" cy="1949729"/>
          </a:xfrm>
          <a:prstGeom prst="rect">
            <a:avLst/>
          </a:prstGeom>
          <a:ln>
            <a:solidFill>
              <a:schemeClr val="tx1"/>
            </a:solidFill>
          </a:ln>
        </p:spPr>
      </p:pic>
    </p:spTree>
    <p:extLst>
      <p:ext uri="{BB962C8B-B14F-4D97-AF65-F5344CB8AC3E}">
        <p14:creationId xmlns:p14="http://schemas.microsoft.com/office/powerpoint/2010/main" val="41824524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 y="850107"/>
            <a:ext cx="2533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Title 1">
            <a:extLst>
              <a:ext uri="{FF2B5EF4-FFF2-40B4-BE49-F238E27FC236}">
                <a16:creationId xmlns="" xmlns:a16="http://schemas.microsoft.com/office/drawing/2014/main" id="{3757EAEE-4CE3-4581-8A59-A9DD49993AD9}"/>
              </a:ext>
            </a:extLst>
          </p:cNvPr>
          <p:cNvSpPr>
            <a:spLocks noGrp="1" noChangeArrowheads="1"/>
          </p:cNvSpPr>
          <p:nvPr>
            <p:ph type="title"/>
          </p:nvPr>
        </p:nvSpPr>
        <p:spPr>
          <a:xfrm>
            <a:off x="182563" y="41384"/>
            <a:ext cx="8402637" cy="547687"/>
          </a:xfrm>
        </p:spPr>
        <p:txBody>
          <a:bodyPr/>
          <a:lstStyle/>
          <a:p>
            <a:r>
              <a:rPr lang="en-GB" altLang="en-US" sz="2800" dirty="0"/>
              <a:t>Gate Resistor Selection</a:t>
            </a:r>
            <a:endParaRPr lang="en-GB" altLang="en-US" dirty="0"/>
          </a:p>
        </p:txBody>
      </p:sp>
      <p:sp>
        <p:nvSpPr>
          <p:cNvPr id="5" name="Rectangle 4">
            <a:extLst>
              <a:ext uri="{FF2B5EF4-FFF2-40B4-BE49-F238E27FC236}">
                <a16:creationId xmlns="" xmlns:a16="http://schemas.microsoft.com/office/drawing/2014/main" id="{80B6EE09-FDF0-4EDC-9CE3-3286245E070B}"/>
              </a:ext>
            </a:extLst>
          </p:cNvPr>
          <p:cNvSpPr/>
          <p:nvPr/>
        </p:nvSpPr>
        <p:spPr bwMode="auto">
          <a:xfrm>
            <a:off x="1657806" y="850107"/>
            <a:ext cx="796925" cy="1612900"/>
          </a:xfrm>
          <a:prstGeom prst="rect">
            <a:avLst/>
          </a:prstGeom>
          <a:solidFill>
            <a:schemeClr val="tx1">
              <a:lumMod val="20000"/>
              <a:lumOff val="80000"/>
              <a:alpha val="18000"/>
            </a:schemeClr>
          </a:solidFill>
          <a:ln w="25400" cap="flat" cmpd="sng" algn="ctr">
            <a:solidFill>
              <a:srgbClr val="FF0000"/>
            </a:solidFill>
            <a:prstDash val="solid"/>
            <a:round/>
            <a:headEnd type="none" w="med" len="med"/>
            <a:tailEnd type="none" w="med" len="med"/>
          </a:ln>
          <a:effectLst/>
        </p:spPr>
        <p:txBody>
          <a:bodyPr wrap="none" lIns="18000" tIns="10800" rIns="18000" bIns="10800" anchor="ctr"/>
          <a:lstStyle/>
          <a:p>
            <a:pPr>
              <a:spcBef>
                <a:spcPct val="30000"/>
              </a:spcBef>
              <a:defRPr/>
            </a:pPr>
            <a:endParaRPr lang="en-GB" sz="1400" b="0" dirty="0">
              <a:latin typeface="Arial" pitchFamily="26" charset="0"/>
            </a:endParaRPr>
          </a:p>
        </p:txBody>
      </p:sp>
      <p:sp>
        <p:nvSpPr>
          <p:cNvPr id="41989" name="TextBox 5">
            <a:extLst>
              <a:ext uri="{FF2B5EF4-FFF2-40B4-BE49-F238E27FC236}">
                <a16:creationId xmlns="" xmlns:a16="http://schemas.microsoft.com/office/drawing/2014/main" id="{7990FAFF-E3A8-40C1-997B-A1AFD583F795}"/>
              </a:ext>
            </a:extLst>
          </p:cNvPr>
          <p:cNvSpPr txBox="1">
            <a:spLocks noChangeArrowheads="1"/>
          </p:cNvSpPr>
          <p:nvPr/>
        </p:nvSpPr>
        <p:spPr bwMode="auto">
          <a:xfrm>
            <a:off x="3246439" y="765175"/>
            <a:ext cx="57896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900" b="1">
                <a:solidFill>
                  <a:schemeClr val="tx1"/>
                </a:solidFill>
                <a:latin typeface="Arial" panose="020B0604020202020204" pitchFamily="34" charset="0"/>
                <a:ea typeface="MS PGothic" panose="020B0600070205080204" pitchFamily="34" charset="-128"/>
              </a:defRPr>
            </a:lvl1pPr>
            <a:lvl2pPr>
              <a:defRPr sz="900" b="1">
                <a:solidFill>
                  <a:schemeClr val="tx1"/>
                </a:solidFill>
                <a:latin typeface="Arial" panose="020B0604020202020204" pitchFamily="34" charset="0"/>
                <a:ea typeface="MS PGothic" panose="020B0600070205080204" pitchFamily="34" charset="-128"/>
              </a:defRPr>
            </a:lvl2pPr>
            <a:lvl3pPr>
              <a:defRPr sz="900" b="1">
                <a:solidFill>
                  <a:schemeClr val="tx1"/>
                </a:solidFill>
                <a:latin typeface="Arial" panose="020B0604020202020204" pitchFamily="34" charset="0"/>
                <a:ea typeface="MS PGothic" panose="020B0600070205080204" pitchFamily="34" charset="-128"/>
              </a:defRPr>
            </a:lvl3pPr>
            <a:lvl4pPr>
              <a:defRPr sz="900" b="1">
                <a:solidFill>
                  <a:schemeClr val="tx1"/>
                </a:solidFill>
                <a:latin typeface="Arial" panose="020B0604020202020204" pitchFamily="34" charset="0"/>
                <a:ea typeface="MS PGothic" panose="020B0600070205080204" pitchFamily="34" charset="-128"/>
              </a:defRPr>
            </a:lvl4pPr>
            <a:lvl5pPr>
              <a:defRPr sz="900" b="1">
                <a:solidFill>
                  <a:schemeClr val="tx1"/>
                </a:solidFill>
                <a:latin typeface="Arial" panose="020B0604020202020204" pitchFamily="34" charset="0"/>
                <a:ea typeface="MS PGothic" panose="020B0600070205080204" pitchFamily="34" charset="-128"/>
              </a:defRPr>
            </a:lvl5pPr>
            <a:lvl6pPr marL="2078038" indent="207963"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6pPr>
            <a:lvl7pPr marL="2535238" indent="207963"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7pPr>
            <a:lvl8pPr marL="2992438" indent="207963"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8pPr>
            <a:lvl9pPr marL="3449638" indent="207963" eaLnBrk="0" fontAlgn="base" hangingPunct="0">
              <a:spcBef>
                <a:spcPct val="0"/>
              </a:spcBef>
              <a:spcAft>
                <a:spcPct val="0"/>
              </a:spcAft>
              <a:defRPr sz="900" b="1">
                <a:solidFill>
                  <a:schemeClr val="tx1"/>
                </a:solidFill>
                <a:latin typeface="Arial" panose="020B0604020202020204" pitchFamily="34" charset="0"/>
                <a:ea typeface="MS PGothic" panose="020B0600070205080204" pitchFamily="34" charset="-128"/>
              </a:defRPr>
            </a:lvl9pPr>
          </a:lstStyle>
          <a:p>
            <a:pPr>
              <a:buFont typeface="Wingdings" panose="05000000000000000000" pitchFamily="2" charset="2"/>
              <a:buChar char="q"/>
            </a:pPr>
            <a:r>
              <a:rPr lang="en-GB" altLang="en-US" sz="1200" dirty="0"/>
              <a:t>A typical gate drive current control circuit is shown here. </a:t>
            </a:r>
          </a:p>
          <a:p>
            <a:pPr>
              <a:buFont typeface="Wingdings" panose="05000000000000000000" pitchFamily="2" charset="2"/>
              <a:buChar char="q"/>
            </a:pPr>
            <a:endParaRPr lang="en-GB" altLang="en-US" sz="1200" dirty="0"/>
          </a:p>
          <a:p>
            <a:pPr>
              <a:buFont typeface="Wingdings" panose="05000000000000000000" pitchFamily="2" charset="2"/>
              <a:buChar char="q"/>
            </a:pPr>
            <a:r>
              <a:rPr lang="en-GB" altLang="en-US" sz="1200" dirty="0"/>
              <a:t>By adjusting the </a:t>
            </a:r>
            <a:r>
              <a:rPr lang="en-GB" altLang="en-US" sz="1200" dirty="0" err="1"/>
              <a:t>R</a:t>
            </a:r>
            <a:r>
              <a:rPr lang="en-GB" altLang="en-US" sz="1200" baseline="-25000" dirty="0" err="1"/>
              <a:t>Gon</a:t>
            </a:r>
            <a:r>
              <a:rPr lang="en-GB" altLang="en-US" sz="1200" dirty="0"/>
              <a:t> and </a:t>
            </a:r>
            <a:r>
              <a:rPr lang="en-GB" altLang="en-US" sz="1200" dirty="0" err="1"/>
              <a:t>R</a:t>
            </a:r>
            <a:r>
              <a:rPr lang="en-GB" altLang="en-US" sz="1200" baseline="-25000" dirty="0" err="1"/>
              <a:t>Goff</a:t>
            </a:r>
            <a:r>
              <a:rPr lang="en-GB" altLang="en-US" sz="1200" dirty="0"/>
              <a:t> </a:t>
            </a:r>
            <a:r>
              <a:rPr lang="en-GB" altLang="en-US" sz="1200" dirty="0" smtClean="0"/>
              <a:t> resistors respectively, the </a:t>
            </a:r>
            <a:r>
              <a:rPr lang="en-GB" altLang="en-US" sz="1200" dirty="0"/>
              <a:t>rise and fall </a:t>
            </a:r>
            <a:r>
              <a:rPr lang="en-GB" altLang="en-US" sz="1200" dirty="0" smtClean="0"/>
              <a:t>times </a:t>
            </a:r>
            <a:r>
              <a:rPr lang="en-GB" altLang="en-US" sz="1200" dirty="0"/>
              <a:t>can be controlled </a:t>
            </a:r>
            <a:r>
              <a:rPr lang="en-GB" altLang="en-US" sz="1200" dirty="0" smtClean="0"/>
              <a:t>individually</a:t>
            </a:r>
            <a:endParaRPr lang="en-GB" altLang="en-US" sz="1200" dirty="0"/>
          </a:p>
          <a:p>
            <a:pPr>
              <a:buFont typeface="Wingdings" panose="05000000000000000000" pitchFamily="2" charset="2"/>
              <a:buChar char="q"/>
            </a:pPr>
            <a:endParaRPr lang="en-GB" altLang="en-US" sz="1200" dirty="0"/>
          </a:p>
          <a:p>
            <a:pPr>
              <a:buFont typeface="Wingdings" panose="05000000000000000000" pitchFamily="2" charset="2"/>
              <a:buChar char="q"/>
            </a:pPr>
            <a:r>
              <a:rPr lang="en-GB" altLang="en-US" sz="1200" dirty="0" smtClean="0"/>
              <a:t>The </a:t>
            </a:r>
            <a:r>
              <a:rPr lang="en-GB" altLang="en-US" sz="1200" dirty="0"/>
              <a:t>effect of the gate resistance on the switching time </a:t>
            </a:r>
            <a:r>
              <a:rPr lang="en-GB" altLang="en-US" sz="1200" dirty="0" smtClean="0"/>
              <a:t>is shown in the </a:t>
            </a:r>
            <a:r>
              <a:rPr lang="en-GB" altLang="en-US" sz="1200" dirty="0"/>
              <a:t>b</a:t>
            </a:r>
            <a:r>
              <a:rPr lang="en-GB" altLang="en-US" sz="1200" dirty="0" smtClean="0"/>
              <a:t>elow example, </a:t>
            </a:r>
            <a:r>
              <a:rPr lang="en-GB" altLang="en-US" sz="1200" dirty="0"/>
              <a:t>where the on-time is increased from 68ns to 86ns</a:t>
            </a:r>
          </a:p>
        </p:txBody>
      </p:sp>
      <p:pic>
        <p:nvPicPr>
          <p:cNvPr id="41990" name="Picture 6">
            <a:extLst>
              <a:ext uri="{FF2B5EF4-FFF2-40B4-BE49-F238E27FC236}">
                <a16:creationId xmlns="" xmlns:a16="http://schemas.microsoft.com/office/drawing/2014/main" id="{49829FA9-62C4-40E5-98AC-A5BDE1C84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476500"/>
            <a:ext cx="31781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a:extLst>
              <a:ext uri="{FF2B5EF4-FFF2-40B4-BE49-F238E27FC236}">
                <a16:creationId xmlns="" xmlns:a16="http://schemas.microsoft.com/office/drawing/2014/main" id="{E88024DA-7BA9-49D4-BB79-FB0F255A5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2435225"/>
            <a:ext cx="31194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B6AD7BD5-4811-4A7F-BF79-C1A2F62DB36C}"/>
              </a:ext>
            </a:extLst>
          </p:cNvPr>
          <p:cNvSpPr txBox="1">
            <a:spLocks noRot="1" noChangeAspect="1" noMove="1" noResize="1" noEditPoints="1" noAdjustHandles="1" noChangeArrowheads="1" noChangeShapeType="1" noTextEdit="1"/>
          </p:cNvSpPr>
          <p:nvPr/>
        </p:nvSpPr>
        <p:spPr>
          <a:xfrm>
            <a:off x="991171" y="4674298"/>
            <a:ext cx="2873706" cy="261610"/>
          </a:xfrm>
          <a:prstGeom prst="rect">
            <a:avLst/>
          </a:prstGeom>
          <a:blipFill>
            <a:blip r:embed="rId6"/>
            <a:stretch>
              <a:fillRect t="-2326" b="-13953"/>
            </a:stretch>
          </a:blipFill>
        </p:spPr>
        <p:txBody>
          <a:bodyPr/>
          <a:lstStyle/>
          <a:p>
            <a:r>
              <a:rPr lang="en-GB">
                <a:noFill/>
              </a:rPr>
              <a:t> </a:t>
            </a:r>
          </a:p>
        </p:txBody>
      </p:sp>
      <p:sp>
        <p:nvSpPr>
          <p:cNvPr id="10" name="TextBox 9">
            <a:extLst>
              <a:ext uri="{FF2B5EF4-FFF2-40B4-BE49-F238E27FC236}">
                <a16:creationId xmlns="" xmlns:a16="http://schemas.microsoft.com/office/drawing/2014/main" id="{FAD122AB-5066-45BB-BE63-21A20126A6C5}"/>
              </a:ext>
            </a:extLst>
          </p:cNvPr>
          <p:cNvSpPr txBox="1">
            <a:spLocks noRot="1" noChangeAspect="1" noMove="1" noResize="1" noEditPoints="1" noAdjustHandles="1" noChangeArrowheads="1" noChangeShapeType="1" noTextEdit="1"/>
          </p:cNvSpPr>
          <p:nvPr/>
        </p:nvSpPr>
        <p:spPr>
          <a:xfrm>
            <a:off x="4579381" y="4623019"/>
            <a:ext cx="3028565" cy="261610"/>
          </a:xfrm>
          <a:prstGeom prst="rect">
            <a:avLst/>
          </a:prstGeom>
          <a:blipFill>
            <a:blip r:embed="rId7"/>
            <a:stretch>
              <a:fillRect t="-2326" b="-13953"/>
            </a:stretch>
          </a:blipFill>
        </p:spPr>
        <p:txBody>
          <a:bodyPr/>
          <a:lstStyle/>
          <a:p>
            <a:r>
              <a:rPr lang="en-GB">
                <a:noFill/>
              </a:rPr>
              <a:t>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 xmlns:a16="http://schemas.microsoft.com/office/drawing/2014/main" id="{A5E2C095-143E-428C-875E-6F4C89C7A01D}"/>
              </a:ext>
            </a:extLst>
          </p:cNvPr>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94343" y="1495139"/>
            <a:ext cx="2670270" cy="214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0" name="Title 1">
            <a:extLst>
              <a:ext uri="{FF2B5EF4-FFF2-40B4-BE49-F238E27FC236}">
                <a16:creationId xmlns="" xmlns:a16="http://schemas.microsoft.com/office/drawing/2014/main" id="{09ECE086-40BB-4515-A73D-718C7937D6C1}"/>
              </a:ext>
            </a:extLst>
          </p:cNvPr>
          <p:cNvSpPr>
            <a:spLocks noGrp="1" noChangeArrowheads="1"/>
          </p:cNvSpPr>
          <p:nvPr>
            <p:ph type="title"/>
          </p:nvPr>
        </p:nvSpPr>
        <p:spPr/>
        <p:txBody>
          <a:bodyPr/>
          <a:lstStyle/>
          <a:p>
            <a:r>
              <a:rPr lang="en-GB" altLang="en-US" dirty="0"/>
              <a:t>Switch Node Noise Management</a:t>
            </a:r>
          </a:p>
        </p:txBody>
      </p:sp>
      <p:sp>
        <p:nvSpPr>
          <p:cNvPr id="43012" name="Oval 3">
            <a:extLst>
              <a:ext uri="{FF2B5EF4-FFF2-40B4-BE49-F238E27FC236}">
                <a16:creationId xmlns="" xmlns:a16="http://schemas.microsoft.com/office/drawing/2014/main" id="{30924A9C-D00B-4340-9832-6BF43789984E}"/>
              </a:ext>
            </a:extLst>
          </p:cNvPr>
          <p:cNvSpPr>
            <a:spLocks noChangeArrowheads="1"/>
          </p:cNvSpPr>
          <p:nvPr/>
        </p:nvSpPr>
        <p:spPr bwMode="auto">
          <a:xfrm>
            <a:off x="7748814" y="2619004"/>
            <a:ext cx="273050" cy="29845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8000" tIns="10800" rIns="18000" bIns="10800" anchor="ctr"/>
          <a:lstStyle/>
          <a:p>
            <a:pPr>
              <a:spcBef>
                <a:spcPct val="30000"/>
              </a:spcBef>
            </a:pPr>
            <a:endParaRPr lang="en-US" altLang="en-US" sz="1400" b="0"/>
          </a:p>
        </p:txBody>
      </p:sp>
      <p:sp>
        <p:nvSpPr>
          <p:cNvPr id="5" name="TextBox 4">
            <a:extLst>
              <a:ext uri="{FF2B5EF4-FFF2-40B4-BE49-F238E27FC236}">
                <a16:creationId xmlns="" xmlns:a16="http://schemas.microsoft.com/office/drawing/2014/main" id="{22F31FF6-2922-4BD1-B075-ED696C7DD88C}"/>
              </a:ext>
            </a:extLst>
          </p:cNvPr>
          <p:cNvSpPr txBox="1"/>
          <p:nvPr/>
        </p:nvSpPr>
        <p:spPr>
          <a:xfrm>
            <a:off x="106589" y="817791"/>
            <a:ext cx="6011182" cy="3939540"/>
          </a:xfrm>
          <a:prstGeom prst="rect">
            <a:avLst/>
          </a:prstGeom>
          <a:noFill/>
        </p:spPr>
        <p:txBody>
          <a:bodyPr wrap="square">
            <a:spAutoFit/>
          </a:bodyPr>
          <a:lstStyle/>
          <a:p>
            <a:pPr marL="228600" indent="-228600">
              <a:buFont typeface="Wingdings" panose="05000000000000000000" pitchFamily="2" charset="2"/>
              <a:buChar char="q"/>
              <a:defRPr/>
            </a:pPr>
            <a:r>
              <a:rPr lang="en-GB" sz="1400" dirty="0"/>
              <a:t>Switch node shown in the figure as V</a:t>
            </a:r>
            <a:r>
              <a:rPr lang="en-GB" sz="1400" baseline="-25000" dirty="0"/>
              <a:t>S</a:t>
            </a:r>
            <a:r>
              <a:rPr lang="en-GB" sz="1400" dirty="0"/>
              <a:t>, is the noisiest node in the half-bridge circuits.</a:t>
            </a:r>
          </a:p>
          <a:p>
            <a:pPr marL="228600" indent="-228600">
              <a:buFont typeface="Wingdings" panose="05000000000000000000" pitchFamily="2" charset="2"/>
              <a:buChar char="q"/>
              <a:defRPr/>
            </a:pPr>
            <a:endParaRPr lang="en-GB" sz="1200" dirty="0"/>
          </a:p>
          <a:p>
            <a:pPr marL="228600" indent="-228600">
              <a:buFont typeface="Wingdings" panose="05000000000000000000" pitchFamily="2" charset="2"/>
              <a:buChar char="q"/>
              <a:defRPr/>
            </a:pPr>
            <a:r>
              <a:rPr lang="en-GB" sz="1400" dirty="0" err="1"/>
              <a:t>DGDxxxx</a:t>
            </a:r>
            <a:r>
              <a:rPr lang="en-GB" sz="1400" dirty="0"/>
              <a:t> series gate drivers come with a good 50V/ns immunity at the </a:t>
            </a:r>
            <a:r>
              <a:rPr lang="en-GB" sz="1400" dirty="0" smtClean="0"/>
              <a:t>switch </a:t>
            </a:r>
            <a:r>
              <a:rPr lang="en-GB" sz="1400" dirty="0"/>
              <a:t>node, however for meeting certain EMI specifications a few layout techniques are recommended </a:t>
            </a:r>
            <a:r>
              <a:rPr lang="en-GB" sz="1400" dirty="0" smtClean="0"/>
              <a:t>below</a:t>
            </a:r>
            <a:endParaRPr lang="en-GB" sz="1400" dirty="0"/>
          </a:p>
          <a:p>
            <a:pPr marL="171450" indent="-171450">
              <a:buFont typeface="Wingdings" panose="05000000000000000000" pitchFamily="2" charset="2"/>
              <a:buChar char="q"/>
              <a:defRPr/>
            </a:pPr>
            <a:endParaRPr lang="en-GB" sz="1200" dirty="0"/>
          </a:p>
          <a:p>
            <a:pPr marL="633413" lvl="1" indent="-228600">
              <a:buFont typeface="Wingdings" panose="05000000000000000000" pitchFamily="2" charset="2"/>
              <a:buChar char="q"/>
              <a:defRPr/>
            </a:pPr>
            <a:r>
              <a:rPr lang="en-GB" sz="1200" dirty="0"/>
              <a:t>Tracks connecting the HO and LO pins to the gates must be made as wide and short as </a:t>
            </a:r>
            <a:r>
              <a:rPr lang="en-GB" sz="1200" dirty="0" smtClean="0"/>
              <a:t>possible</a:t>
            </a:r>
            <a:endParaRPr lang="en-GB" sz="1200" dirty="0"/>
          </a:p>
          <a:p>
            <a:pPr marL="633413" lvl="1" indent="-228600">
              <a:buFont typeface="Wingdings" panose="05000000000000000000" pitchFamily="2" charset="2"/>
              <a:buChar char="q"/>
              <a:defRPr/>
            </a:pPr>
            <a:endParaRPr lang="en-GB" sz="1200" dirty="0"/>
          </a:p>
          <a:p>
            <a:pPr marL="633413" lvl="1" indent="-228600">
              <a:buFont typeface="Wingdings" panose="05000000000000000000" pitchFamily="2" charset="2"/>
              <a:buChar char="q"/>
              <a:defRPr/>
            </a:pPr>
            <a:r>
              <a:rPr lang="en-GB" sz="1200" dirty="0"/>
              <a:t>A correct combination of high side and low side gate resistance help minimise the switch node noise significantly</a:t>
            </a:r>
          </a:p>
          <a:p>
            <a:pPr marL="633413" lvl="1" indent="-228600">
              <a:buFont typeface="Wingdings" panose="05000000000000000000" pitchFamily="2" charset="2"/>
              <a:buChar char="q"/>
              <a:defRPr/>
            </a:pPr>
            <a:endParaRPr lang="en-GB" sz="1200" dirty="0"/>
          </a:p>
          <a:p>
            <a:pPr marL="633413" lvl="1" indent="-228600">
              <a:buFont typeface="Wingdings" panose="05000000000000000000" pitchFamily="2" charset="2"/>
              <a:buChar char="q"/>
              <a:defRPr/>
            </a:pPr>
            <a:r>
              <a:rPr lang="en-GB" sz="1200" dirty="0"/>
              <a:t>The track length between the high side MOSFET’s source pin and low side MOSFET’s drain pin must be as short as </a:t>
            </a:r>
            <a:r>
              <a:rPr lang="en-GB" sz="1200" dirty="0" smtClean="0"/>
              <a:t>possible</a:t>
            </a:r>
            <a:endParaRPr lang="en-GB" sz="1200" dirty="0"/>
          </a:p>
          <a:p>
            <a:pPr marL="633413" lvl="1" indent="-228600">
              <a:buFont typeface="Wingdings" panose="05000000000000000000" pitchFamily="2" charset="2"/>
              <a:buChar char="q"/>
              <a:defRPr/>
            </a:pPr>
            <a:endParaRPr lang="en-GB" sz="1200" dirty="0"/>
          </a:p>
          <a:p>
            <a:pPr marL="633413" lvl="1" indent="-228600">
              <a:buFont typeface="Wingdings" panose="05000000000000000000" pitchFamily="2" charset="2"/>
              <a:buChar char="q"/>
              <a:defRPr/>
            </a:pPr>
            <a:r>
              <a:rPr lang="en-GB" sz="1200" dirty="0"/>
              <a:t>Decoupling capacitors must be placed as close as possible between the Vcc and COM </a:t>
            </a:r>
            <a:r>
              <a:rPr lang="en-GB" sz="1200" dirty="0" smtClean="0"/>
              <a:t>pins</a:t>
            </a:r>
            <a:endParaRPr lang="en-GB" sz="1200" dirty="0"/>
          </a:p>
          <a:p>
            <a:pPr marL="633413" lvl="1" indent="-228600">
              <a:buFont typeface="Wingdings" panose="05000000000000000000" pitchFamily="2" charset="2"/>
              <a:buChar char="q"/>
              <a:defRPr/>
            </a:pPr>
            <a:endParaRPr lang="en-GB" sz="1200" dirty="0"/>
          </a:p>
          <a:p>
            <a:pPr marL="633413" lvl="1" indent="-228600">
              <a:buFont typeface="Wingdings" panose="05000000000000000000" pitchFamily="2" charset="2"/>
              <a:buChar char="q"/>
              <a:defRPr/>
            </a:pPr>
            <a:r>
              <a:rPr lang="en-GB" sz="1200" dirty="0"/>
              <a:t>Low ESR capacitors are ideal for boot strapping </a:t>
            </a:r>
            <a:r>
              <a:rPr lang="en-GB" sz="1200" dirty="0" smtClean="0"/>
              <a:t>applications</a:t>
            </a:r>
            <a:endParaRPr lang="en-GB" sz="12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Zetex">
  <a:themeElements>
    <a:clrScheme name="Diodes Slide Theme">
      <a:dk1>
        <a:srgbClr val="004289"/>
      </a:dk1>
      <a:lt1>
        <a:srgbClr val="FFFFFF"/>
      </a:lt1>
      <a:dk2>
        <a:srgbClr val="004289"/>
      </a:dk2>
      <a:lt2>
        <a:srgbClr val="6C6C6C"/>
      </a:lt2>
      <a:accent1>
        <a:srgbClr val="6C6C6C"/>
      </a:accent1>
      <a:accent2>
        <a:srgbClr val="004289"/>
      </a:accent2>
      <a:accent3>
        <a:srgbClr val="FFFFFF"/>
      </a:accent3>
      <a:accent4>
        <a:srgbClr val="4F124A"/>
      </a:accent4>
      <a:accent5>
        <a:srgbClr val="7696A5"/>
      </a:accent5>
      <a:accent6>
        <a:srgbClr val="6C6C6C"/>
      </a:accent6>
      <a:hlink>
        <a:srgbClr val="7696A5"/>
      </a:hlink>
      <a:folHlink>
        <a:srgbClr val="000000"/>
      </a:folHlink>
    </a:clrScheme>
    <a:fontScheme name="Zet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25400" cap="flat" cmpd="sng" algn="ctr">
          <a:solidFill>
            <a:schemeClr val="tx1"/>
          </a:solidFill>
          <a:prstDash val="solid"/>
          <a:round/>
          <a:headEnd type="none" w="med" len="med"/>
          <a:tailEnd type="none" w="med" len="med"/>
        </a:ln>
        <a:effectLst/>
      </a:spPr>
      <a:bodyPr vert="horz" wrap="none" lIns="18000" tIns="10800" rIns="18000" bIns="10800" numCol="1" anchor="ctr"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None/>
          <a:tabLst/>
          <a:defRPr kumimoji="0" lang="en-GB" sz="1400" b="0" i="0" u="none" strike="noStrike" cap="none" normalizeH="0" baseline="0">
            <a:ln>
              <a:noFill/>
            </a:ln>
            <a:solidFill>
              <a:schemeClr val="tx1"/>
            </a:solidFill>
            <a:effectLst/>
            <a:latin typeface="Arial" pitchFamily="26" charset="0"/>
          </a:defRPr>
        </a:defPPr>
      </a:lstStyle>
    </a:spDef>
    <a:lnDef>
      <a:spPr bwMode="auto">
        <a:xfrm>
          <a:off x="0" y="0"/>
          <a:ext cx="1" cy="1"/>
        </a:xfrm>
        <a:custGeom>
          <a:avLst/>
          <a:gdLst/>
          <a:ahLst/>
          <a:cxnLst/>
          <a:rect l="0" t="0" r="0" b="0"/>
          <a:pathLst/>
        </a:custGeom>
        <a:solidFill>
          <a:srgbClr val="99CCFF"/>
        </a:solidFill>
        <a:ln w="25400" cap="flat" cmpd="sng" algn="ctr">
          <a:solidFill>
            <a:schemeClr val="tx1"/>
          </a:solidFill>
          <a:prstDash val="solid"/>
          <a:round/>
          <a:headEnd type="none" w="med" len="med"/>
          <a:tailEnd type="none" w="med" len="med"/>
        </a:ln>
        <a:effectLst/>
      </a:spPr>
      <a:bodyPr vert="horz" wrap="none" lIns="18000" tIns="10800" rIns="18000" bIns="10800" numCol="1" anchor="ctr"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None/>
          <a:tabLst/>
          <a:defRPr kumimoji="0" lang="en-GB" sz="1400" b="0" i="0" u="none" strike="noStrike" cap="none" normalizeH="0" baseline="0">
            <a:ln>
              <a:noFill/>
            </a:ln>
            <a:solidFill>
              <a:schemeClr val="tx1"/>
            </a:solidFill>
            <a:effectLst/>
            <a:latin typeface="Arial" pitchFamily="26" charset="0"/>
          </a:defRPr>
        </a:defPPr>
      </a:lstStyle>
    </a:lnDef>
  </a:objectDefaults>
  <a:extraClrSchemeLst>
    <a:extraClrScheme>
      <a:clrScheme name="Zetex 1">
        <a:dk1>
          <a:srgbClr val="000000"/>
        </a:dk1>
        <a:lt1>
          <a:srgbClr val="FFFFFF"/>
        </a:lt1>
        <a:dk2>
          <a:srgbClr val="000000"/>
        </a:dk2>
        <a:lt2>
          <a:srgbClr val="DDDDDD"/>
        </a:lt2>
        <a:accent1>
          <a:srgbClr val="333399"/>
        </a:accent1>
        <a:accent2>
          <a:srgbClr val="9FAB86"/>
        </a:accent2>
        <a:accent3>
          <a:srgbClr val="FFFFFF"/>
        </a:accent3>
        <a:accent4>
          <a:srgbClr val="000000"/>
        </a:accent4>
        <a:accent5>
          <a:srgbClr val="ADADCA"/>
        </a:accent5>
        <a:accent6>
          <a:srgbClr val="909B79"/>
        </a:accent6>
        <a:hlink>
          <a:srgbClr val="E2B500"/>
        </a:hlink>
        <a:folHlink>
          <a:srgbClr val="993333"/>
        </a:folHlink>
      </a:clrScheme>
      <a:clrMap bg1="lt1" tx1="dk1" bg2="lt2" tx2="dk2" accent1="accent1" accent2="accent2" accent3="accent3" accent4="accent4" accent5="accent5" accent6="accent6" hlink="hlink" folHlink="folHlink"/>
    </a:extraClrScheme>
    <a:extraClrScheme>
      <a:clrScheme name="Zetex 2">
        <a:dk1>
          <a:srgbClr val="000000"/>
        </a:dk1>
        <a:lt1>
          <a:srgbClr val="FFFFFF"/>
        </a:lt1>
        <a:dk2>
          <a:srgbClr val="000000"/>
        </a:dk2>
        <a:lt2>
          <a:srgbClr val="DDDDDD"/>
        </a:lt2>
        <a:accent1>
          <a:srgbClr val="333399"/>
        </a:accent1>
        <a:accent2>
          <a:srgbClr val="999933"/>
        </a:accent2>
        <a:accent3>
          <a:srgbClr val="FFFFFF"/>
        </a:accent3>
        <a:accent4>
          <a:srgbClr val="000000"/>
        </a:accent4>
        <a:accent5>
          <a:srgbClr val="ADADCA"/>
        </a:accent5>
        <a:accent6>
          <a:srgbClr val="8A8A2D"/>
        </a:accent6>
        <a:hlink>
          <a:srgbClr val="E2B500"/>
        </a:hlink>
        <a:folHlink>
          <a:srgbClr val="7C0F50"/>
        </a:folHlink>
      </a:clrScheme>
      <a:clrMap bg1="lt1" tx1="dk1" bg2="lt2" tx2="dk2" accent1="accent1" accent2="accent2" accent3="accent3" accent4="accent4" accent5="accent5" accent6="accent6" hlink="hlink" folHlink="folHlink"/>
    </a:extraClrScheme>
    <a:extraClrScheme>
      <a:clrScheme name="Zetex 3">
        <a:dk1>
          <a:srgbClr val="000000"/>
        </a:dk1>
        <a:lt1>
          <a:srgbClr val="FFFFFF"/>
        </a:lt1>
        <a:dk2>
          <a:srgbClr val="000000"/>
        </a:dk2>
        <a:lt2>
          <a:srgbClr val="000000"/>
        </a:lt2>
        <a:accent1>
          <a:srgbClr val="008080"/>
        </a:accent1>
        <a:accent2>
          <a:srgbClr val="000099"/>
        </a:accent2>
        <a:accent3>
          <a:srgbClr val="FFFFFF"/>
        </a:accent3>
        <a:accent4>
          <a:srgbClr val="000000"/>
        </a:accent4>
        <a:accent5>
          <a:srgbClr val="AAC0C0"/>
        </a:accent5>
        <a:accent6>
          <a:srgbClr val="00008A"/>
        </a:accent6>
        <a:hlink>
          <a:srgbClr val="FFCC00"/>
        </a:hlink>
        <a:folHlink>
          <a:srgbClr val="990000"/>
        </a:folHlink>
      </a:clrScheme>
      <a:clrMap bg1="lt1" tx1="dk1" bg2="lt2" tx2="dk2" accent1="accent1" accent2="accent2" accent3="accent3" accent4="accent4" accent5="accent5" accent6="accent6" hlink="hlink" folHlink="folHlink"/>
    </a:extraClrScheme>
    <a:extraClrScheme>
      <a:clrScheme name="Zetex 4">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Zetex 5">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Zetex 6">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Zetex 7">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tex 8">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Zetex 9">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Zetex 10">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44636</TotalTime>
  <Words>1670</Words>
  <Application>Microsoft Office PowerPoint</Application>
  <PresentationFormat>On-screen Show (16:10)</PresentationFormat>
  <Paragraphs>155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Zetex</vt:lpstr>
      <vt:lpstr>PowerPoint Presentation</vt:lpstr>
      <vt:lpstr>Selection and/or Design-in Criteria</vt:lpstr>
      <vt:lpstr>Selection and/or Design-in Criteria</vt:lpstr>
      <vt:lpstr>Selection and/or design in criteria</vt:lpstr>
      <vt:lpstr>Selection and/or Design-in Criteria</vt:lpstr>
      <vt:lpstr>Bootstrap Capacitor Selection</vt:lpstr>
      <vt:lpstr>Bootstrap Diode selection</vt:lpstr>
      <vt:lpstr>Gate Resistor Selection</vt:lpstr>
      <vt:lpstr>Switch Node Noise Management</vt:lpstr>
      <vt:lpstr>PowerPoint Presentation</vt:lpstr>
    </vt:vector>
  </TitlesOfParts>
  <Company>Diodes Incorporated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Overview Presentation</dc:title>
  <dc:creator>Jon Poteet</dc:creator>
  <cp:lastModifiedBy>Pat Pennekamp/Sales/US - Ohio</cp:lastModifiedBy>
  <cp:revision>2199</cp:revision>
  <cp:lastPrinted>2018-11-21T13:24:05Z</cp:lastPrinted>
  <dcterms:created xsi:type="dcterms:W3CDTF">2015-10-09T13:28:23Z</dcterms:created>
  <dcterms:modified xsi:type="dcterms:W3CDTF">2018-11-27T23:42:15Z</dcterms:modified>
</cp:coreProperties>
</file>